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4"/>
  </p:sldMasterIdLst>
  <p:sldIdLst>
    <p:sldId id="256" r:id="rId5"/>
    <p:sldId id="257" r:id="rId6"/>
    <p:sldId id="258" r:id="rId7"/>
    <p:sldId id="259" r:id="rId8"/>
    <p:sldId id="272" r:id="rId9"/>
    <p:sldId id="261" r:id="rId10"/>
    <p:sldId id="270" r:id="rId11"/>
    <p:sldId id="262" r:id="rId12"/>
    <p:sldId id="275" r:id="rId13"/>
    <p:sldId id="271" r:id="rId14"/>
    <p:sldId id="263" r:id="rId15"/>
    <p:sldId id="264" r:id="rId16"/>
    <p:sldId id="265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3FD11-3E34-4C60-A8BD-EBF8247C5B72}" v="1526" dt="2022-04-28T23:13:05.707"/>
    <p1510:client id="{1A505006-839A-4FCA-B6AF-A279D603639D}" v="1" dt="2022-04-28T22:10:48.575"/>
    <p1510:client id="{2287B026-51CA-463D-9CA3-3134CC3D2FD9}" v="220" dt="2022-04-28T22:37:21.533"/>
    <p1510:client id="{39F02DD9-0289-42C8-A251-CD06A2FDA0E7}" v="172" dt="2022-04-28T23:10:58.068"/>
    <p1510:client id="{3EE2B12D-EC96-42A3-88E2-C5EE60CEFA37}" v="1" dt="2022-04-28T20:56:40.412"/>
    <p1510:client id="{3FF0133D-6954-476B-9996-FD29234D542A}" v="7" dt="2022-04-28T23:55:43.519"/>
    <p1510:client id="{5F0A9D0D-467A-4D7C-89DF-4F199D44A81C}" v="5" dt="2022-04-28T21:16:33.611"/>
    <p1510:client id="{690A26D9-5F4D-45CA-8278-7E6F20E95741}" v="150" dt="2022-04-28T22:48:41.185"/>
    <p1510:client id="{6ABA1C55-A431-404B-A666-3F6FEAABC0CA}" v="30" dt="2022-04-28T21:28:36.980"/>
    <p1510:client id="{6FDE1737-558F-4150-B06F-D7EA7A0A4119}" v="57" dt="2022-04-28T21:09:14.668"/>
    <p1510:client id="{77B965D7-C0E0-466D-81C2-594C2F763301}" v="7" dt="2022-04-27T18:56:49.716"/>
    <p1510:client id="{7E01D24F-0EF2-43F5-90C2-48BE818CDC41}" v="511" dt="2022-04-28T22:40:17.335"/>
    <p1510:client id="{88ED3C82-8F60-4258-A4E3-F56E4A4FEA48}" v="1" dt="2022-04-28T23:16:04.004"/>
    <p1510:client id="{8BAC37AD-309A-4069-AE03-82A7ADE7753C}" v="2" dt="2022-04-28T23:08:12.549"/>
    <p1510:client id="{A8637A90-02B9-49F0-B1D4-A2CD5CF22721}" v="4" dt="2022-04-28T21:00:41.153"/>
    <p1510:client id="{BEB6C6CB-C100-42F2-A1F3-70780CBA08C5}" v="2" dt="2022-04-28T22:15:39.655"/>
    <p1510:client id="{D36FF322-DCA4-4B76-B94A-CD61D629633E}" v="219" dt="2022-04-28T21:20:38.495"/>
    <p1510:client id="{DB38558F-88A3-4153-86C1-8002A6E21B03}" v="176" dt="2022-04-28T23:02:36.563"/>
    <p1510:client id="{DCCF4C8E-56A7-44C4-92A1-2758F0BD31BB}" v="960" dt="2022-04-28T22:21:28.628"/>
    <p1510:client id="{E4486E17-9476-49F6-A468-9A86DD64262F}" v="337" dt="2022-04-27T00:42:42.502"/>
    <p1510:client id="{EDF6346F-B75E-4419-9C5C-7E111C9CFCAB}" v="18" dt="2022-04-28T17:46:25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kharel, Sujan S" userId="S::ssp76@txstate.edu::8c2a0f3e-f0f1-404a-8bed-03bedc16d0ea" providerId="AD" clId="Web-{EDF6346F-B75E-4419-9C5C-7E111C9CFCAB}"/>
    <pc:docChg chg="modSld">
      <pc:chgData name="Pokharel, Sujan S" userId="S::ssp76@txstate.edu::8c2a0f3e-f0f1-404a-8bed-03bedc16d0ea" providerId="AD" clId="Web-{EDF6346F-B75E-4419-9C5C-7E111C9CFCAB}" dt="2022-04-28T17:46:20.803" v="16" actId="20577"/>
      <pc:docMkLst>
        <pc:docMk/>
      </pc:docMkLst>
      <pc:sldChg chg="modSp">
        <pc:chgData name="Pokharel, Sujan S" userId="S::ssp76@txstate.edu::8c2a0f3e-f0f1-404a-8bed-03bedc16d0ea" providerId="AD" clId="Web-{EDF6346F-B75E-4419-9C5C-7E111C9CFCAB}" dt="2022-04-28T17:46:20.803" v="16" actId="20577"/>
        <pc:sldMkLst>
          <pc:docMk/>
          <pc:sldMk cId="3018537394" sldId="258"/>
        </pc:sldMkLst>
        <pc:spChg chg="mod">
          <ac:chgData name="Pokharel, Sujan S" userId="S::ssp76@txstate.edu::8c2a0f3e-f0f1-404a-8bed-03bedc16d0ea" providerId="AD" clId="Web-{EDF6346F-B75E-4419-9C5C-7E111C9CFCAB}" dt="2022-04-28T17:46:20.803" v="16" actId="20577"/>
          <ac:spMkLst>
            <pc:docMk/>
            <pc:sldMk cId="3018537394" sldId="258"/>
            <ac:spMk id="3" creationId="{32807E7C-6132-AC1B-D5E0-2D2CAED68F21}"/>
          </ac:spMkLst>
        </pc:spChg>
      </pc:sldChg>
    </pc:docChg>
  </pc:docChgLst>
  <pc:docChgLst>
    <pc:chgData name="Pokharel, Sujan S" userId="S::ssp76@txstate.edu::8c2a0f3e-f0f1-404a-8bed-03bedc16d0ea" providerId="AD" clId="Web-{77B965D7-C0E0-466D-81C2-594C2F763301}"/>
    <pc:docChg chg="modSld">
      <pc:chgData name="Pokharel, Sujan S" userId="S::ssp76@txstate.edu::8c2a0f3e-f0f1-404a-8bed-03bedc16d0ea" providerId="AD" clId="Web-{77B965D7-C0E0-466D-81C2-594C2F763301}" dt="2022-04-27T18:56:49.716" v="6" actId="20577"/>
      <pc:docMkLst>
        <pc:docMk/>
      </pc:docMkLst>
      <pc:sldChg chg="modSp">
        <pc:chgData name="Pokharel, Sujan S" userId="S::ssp76@txstate.edu::8c2a0f3e-f0f1-404a-8bed-03bedc16d0ea" providerId="AD" clId="Web-{77B965D7-C0E0-466D-81C2-594C2F763301}" dt="2022-04-27T18:56:49.716" v="6" actId="20577"/>
        <pc:sldMkLst>
          <pc:docMk/>
          <pc:sldMk cId="4142366511" sldId="257"/>
        </pc:sldMkLst>
        <pc:spChg chg="mod">
          <ac:chgData name="Pokharel, Sujan S" userId="S::ssp76@txstate.edu::8c2a0f3e-f0f1-404a-8bed-03bedc16d0ea" providerId="AD" clId="Web-{77B965D7-C0E0-466D-81C2-594C2F763301}" dt="2022-04-27T18:56:49.716" v="6" actId="20577"/>
          <ac:spMkLst>
            <pc:docMk/>
            <pc:sldMk cId="4142366511" sldId="257"/>
            <ac:spMk id="9" creationId="{8AF06222-D964-B63E-88B2-C5A9B2FC0DBB}"/>
          </ac:spMkLst>
        </pc:spChg>
      </pc:sldChg>
      <pc:sldChg chg="modSp">
        <pc:chgData name="Pokharel, Sujan S" userId="S::ssp76@txstate.edu::8c2a0f3e-f0f1-404a-8bed-03bedc16d0ea" providerId="AD" clId="Web-{77B965D7-C0E0-466D-81C2-594C2F763301}" dt="2022-04-27T18:55:38.417" v="1" actId="20577"/>
        <pc:sldMkLst>
          <pc:docMk/>
          <pc:sldMk cId="3018537394" sldId="258"/>
        </pc:sldMkLst>
        <pc:spChg chg="mod">
          <ac:chgData name="Pokharel, Sujan S" userId="S::ssp76@txstate.edu::8c2a0f3e-f0f1-404a-8bed-03bedc16d0ea" providerId="AD" clId="Web-{77B965D7-C0E0-466D-81C2-594C2F763301}" dt="2022-04-27T18:55:38.417" v="1" actId="20577"/>
          <ac:spMkLst>
            <pc:docMk/>
            <pc:sldMk cId="3018537394" sldId="258"/>
            <ac:spMk id="3" creationId="{32807E7C-6132-AC1B-D5E0-2D2CAED68F21}"/>
          </ac:spMkLst>
        </pc:spChg>
      </pc:sldChg>
    </pc:docChg>
  </pc:docChgLst>
  <pc:docChgLst>
    <pc:chgData name="Garcia, Abelardo" userId="S::a_g1163@txstate.edu::08e3bff7-fdb8-4168-a30e-dd29891ba9a9" providerId="AD" clId="Web-{7E01D24F-0EF2-43F5-90C2-48BE818CDC41}"/>
    <pc:docChg chg="modSld sldOrd">
      <pc:chgData name="Garcia, Abelardo" userId="S::a_g1163@txstate.edu::08e3bff7-fdb8-4168-a30e-dd29891ba9a9" providerId="AD" clId="Web-{7E01D24F-0EF2-43F5-90C2-48BE818CDC41}" dt="2022-04-28T22:40:17.335" v="355" actId="1076"/>
      <pc:docMkLst>
        <pc:docMk/>
      </pc:docMkLst>
      <pc:sldChg chg="modSp">
        <pc:chgData name="Garcia, Abelardo" userId="S::a_g1163@txstate.edu::08e3bff7-fdb8-4168-a30e-dd29891ba9a9" providerId="AD" clId="Web-{7E01D24F-0EF2-43F5-90C2-48BE818CDC41}" dt="2022-04-28T22:15:23.078" v="178" actId="20577"/>
        <pc:sldMkLst>
          <pc:docMk/>
          <pc:sldMk cId="1380753348" sldId="267"/>
        </pc:sldMkLst>
        <pc:spChg chg="mod">
          <ac:chgData name="Garcia, Abelardo" userId="S::a_g1163@txstate.edu::08e3bff7-fdb8-4168-a30e-dd29891ba9a9" providerId="AD" clId="Web-{7E01D24F-0EF2-43F5-90C2-48BE818CDC41}" dt="2022-04-28T22:15:23.078" v="178" actId="20577"/>
          <ac:spMkLst>
            <pc:docMk/>
            <pc:sldMk cId="1380753348" sldId="267"/>
            <ac:spMk id="8" creationId="{25900DFB-B9F2-4BC6-DD56-831226A3E6A8}"/>
          </ac:spMkLst>
        </pc:spChg>
      </pc:sldChg>
      <pc:sldChg chg="addSp delSp modSp ord">
        <pc:chgData name="Garcia, Abelardo" userId="S::a_g1163@txstate.edu::08e3bff7-fdb8-4168-a30e-dd29891ba9a9" providerId="AD" clId="Web-{7E01D24F-0EF2-43F5-90C2-48BE818CDC41}" dt="2022-04-28T22:40:17.335" v="355" actId="1076"/>
        <pc:sldMkLst>
          <pc:docMk/>
          <pc:sldMk cId="3099718169" sldId="269"/>
        </pc:sldMkLst>
        <pc:spChg chg="add del mod">
          <ac:chgData name="Garcia, Abelardo" userId="S::a_g1163@txstate.edu::08e3bff7-fdb8-4168-a30e-dd29891ba9a9" providerId="AD" clId="Web-{7E01D24F-0EF2-43F5-90C2-48BE818CDC41}" dt="2022-04-28T22:40:14.538" v="354"/>
          <ac:spMkLst>
            <pc:docMk/>
            <pc:sldMk cId="3099718169" sldId="269"/>
            <ac:spMk id="2" creationId="{5C29E4A0-96B3-6752-3137-128BCA423985}"/>
          </ac:spMkLst>
        </pc:spChg>
        <pc:picChg chg="mod">
          <ac:chgData name="Garcia, Abelardo" userId="S::a_g1163@txstate.edu::08e3bff7-fdb8-4168-a30e-dd29891ba9a9" providerId="AD" clId="Web-{7E01D24F-0EF2-43F5-90C2-48BE818CDC41}" dt="2022-04-28T22:40:17.335" v="355" actId="1076"/>
          <ac:picMkLst>
            <pc:docMk/>
            <pc:sldMk cId="3099718169" sldId="269"/>
            <ac:picMk id="5" creationId="{0867066A-62B7-D3D5-7A9E-1945C26D8F4F}"/>
          </ac:picMkLst>
        </pc:picChg>
      </pc:sldChg>
      <pc:sldChg chg="addSp modSp ord">
        <pc:chgData name="Garcia, Abelardo" userId="S::a_g1163@txstate.edu::08e3bff7-fdb8-4168-a30e-dd29891ba9a9" providerId="AD" clId="Web-{7E01D24F-0EF2-43F5-90C2-48BE818CDC41}" dt="2022-04-28T22:36:05.258" v="353" actId="20577"/>
        <pc:sldMkLst>
          <pc:docMk/>
          <pc:sldMk cId="560560429" sldId="270"/>
        </pc:sldMkLst>
        <pc:spChg chg="add mod">
          <ac:chgData name="Garcia, Abelardo" userId="S::a_g1163@txstate.edu::08e3bff7-fdb8-4168-a30e-dd29891ba9a9" providerId="AD" clId="Web-{7E01D24F-0EF2-43F5-90C2-48BE818CDC41}" dt="2022-04-28T22:35:09.536" v="303" actId="1076"/>
          <ac:spMkLst>
            <pc:docMk/>
            <pc:sldMk cId="560560429" sldId="270"/>
            <ac:spMk id="5" creationId="{733E761D-B8D0-2924-86F7-967FF1B58AA3}"/>
          </ac:spMkLst>
        </pc:spChg>
        <pc:spChg chg="add mod">
          <ac:chgData name="Garcia, Abelardo" userId="S::a_g1163@txstate.edu::08e3bff7-fdb8-4168-a30e-dd29891ba9a9" providerId="AD" clId="Web-{7E01D24F-0EF2-43F5-90C2-48BE818CDC41}" dt="2022-04-28T22:36:05.258" v="353" actId="20577"/>
          <ac:spMkLst>
            <pc:docMk/>
            <pc:sldMk cId="560560429" sldId="270"/>
            <ac:spMk id="6" creationId="{278D7546-9B9C-61F6-0F1B-5F4785F9EC93}"/>
          </ac:spMkLst>
        </pc:spChg>
        <pc:picChg chg="mod">
          <ac:chgData name="Garcia, Abelardo" userId="S::a_g1163@txstate.edu::08e3bff7-fdb8-4168-a30e-dd29891ba9a9" providerId="AD" clId="Web-{7E01D24F-0EF2-43F5-90C2-48BE818CDC41}" dt="2022-04-28T22:35:14.068" v="305" actId="1076"/>
          <ac:picMkLst>
            <pc:docMk/>
            <pc:sldMk cId="560560429" sldId="270"/>
            <ac:picMk id="4" creationId="{375FFFAE-7382-A865-17C0-30C1C2D8F42F}"/>
          </ac:picMkLst>
        </pc:picChg>
      </pc:sldChg>
    </pc:docChg>
  </pc:docChgLst>
  <pc:docChgLst>
    <pc:chgData name="Pokharel, Sujan S" userId="S::ssp76@txstate.edu::8c2a0f3e-f0f1-404a-8bed-03bedc16d0ea" providerId="AD" clId="Web-{2287B026-51CA-463D-9CA3-3134CC3D2FD9}"/>
    <pc:docChg chg="addSld delSld modSld">
      <pc:chgData name="Pokharel, Sujan S" userId="S::ssp76@txstate.edu::8c2a0f3e-f0f1-404a-8bed-03bedc16d0ea" providerId="AD" clId="Web-{2287B026-51CA-463D-9CA3-3134CC3D2FD9}" dt="2022-04-28T22:37:21.533" v="215"/>
      <pc:docMkLst>
        <pc:docMk/>
      </pc:docMkLst>
      <pc:sldChg chg="addSp delSp modSp del mod setBg setClrOvrMap">
        <pc:chgData name="Pokharel, Sujan S" userId="S::ssp76@txstate.edu::8c2a0f3e-f0f1-404a-8bed-03bedc16d0ea" providerId="AD" clId="Web-{2287B026-51CA-463D-9CA3-3134CC3D2FD9}" dt="2022-04-28T21:57:46.731" v="37"/>
        <pc:sldMkLst>
          <pc:docMk/>
          <pc:sldMk cId="345722616" sldId="260"/>
        </pc:sldMkLst>
        <pc:spChg chg="mod">
          <ac:chgData name="Pokharel, Sujan S" userId="S::ssp76@txstate.edu::8c2a0f3e-f0f1-404a-8bed-03bedc16d0ea" providerId="AD" clId="Web-{2287B026-51CA-463D-9CA3-3134CC3D2FD9}" dt="2022-04-28T21:55:45.384" v="24"/>
          <ac:spMkLst>
            <pc:docMk/>
            <pc:sldMk cId="345722616" sldId="260"/>
            <ac:spMk id="2" creationId="{8ADDA0C2-844C-1974-6DDE-1F33A0E81E05}"/>
          </ac:spMkLst>
        </pc:spChg>
        <pc:spChg chg="add del">
          <ac:chgData name="Pokharel, Sujan S" userId="S::ssp76@txstate.edu::8c2a0f3e-f0f1-404a-8bed-03bedc16d0ea" providerId="AD" clId="Web-{2287B026-51CA-463D-9CA3-3134CC3D2FD9}" dt="2022-04-28T21:55:45.384" v="24"/>
          <ac:spMkLst>
            <pc:docMk/>
            <pc:sldMk cId="345722616" sldId="260"/>
            <ac:spMk id="3" creationId="{791205E4-2932-F90A-7F30-45D3C76189A0}"/>
          </ac:spMkLst>
        </pc:spChg>
        <pc:spChg chg="add del">
          <ac:chgData name="Pokharel, Sujan S" userId="S::ssp76@txstate.edu::8c2a0f3e-f0f1-404a-8bed-03bedc16d0ea" providerId="AD" clId="Web-{2287B026-51CA-463D-9CA3-3134CC3D2FD9}" dt="2022-04-28T21:55:45.369" v="23"/>
          <ac:spMkLst>
            <pc:docMk/>
            <pc:sldMk cId="345722616" sldId="260"/>
            <ac:spMk id="9" creationId="{39E3965E-AC41-4711-9D10-E25ABB132D86}"/>
          </ac:spMkLst>
        </pc:spChg>
        <pc:spChg chg="add del">
          <ac:chgData name="Pokharel, Sujan S" userId="S::ssp76@txstate.edu::8c2a0f3e-f0f1-404a-8bed-03bedc16d0ea" providerId="AD" clId="Web-{2287B026-51CA-463D-9CA3-3134CC3D2FD9}" dt="2022-04-28T21:55:45.369" v="23"/>
          <ac:spMkLst>
            <pc:docMk/>
            <pc:sldMk cId="345722616" sldId="260"/>
            <ac:spMk id="13" creationId="{4063B759-00FC-46D1-9898-8E8625268FAF}"/>
          </ac:spMkLst>
        </pc:spChg>
        <pc:spChg chg="add del">
          <ac:chgData name="Pokharel, Sujan S" userId="S::ssp76@txstate.edu::8c2a0f3e-f0f1-404a-8bed-03bedc16d0ea" providerId="AD" clId="Web-{2287B026-51CA-463D-9CA3-3134CC3D2FD9}" dt="2022-04-28T21:55:45.369" v="23"/>
          <ac:spMkLst>
            <pc:docMk/>
            <pc:sldMk cId="345722616" sldId="260"/>
            <ac:spMk id="15" creationId="{D5B012D8-7F27-4758-9AC6-C889B154BD73}"/>
          </ac:spMkLst>
        </pc:spChg>
        <pc:spChg chg="add">
          <ac:chgData name="Pokharel, Sujan S" userId="S::ssp76@txstate.edu::8c2a0f3e-f0f1-404a-8bed-03bedc16d0ea" providerId="AD" clId="Web-{2287B026-51CA-463D-9CA3-3134CC3D2FD9}" dt="2022-04-28T21:55:45.384" v="24"/>
          <ac:spMkLst>
            <pc:docMk/>
            <pc:sldMk cId="345722616" sldId="260"/>
            <ac:spMk id="17" creationId="{39E3965E-AC41-4711-9D10-E25ABB132D86}"/>
          </ac:spMkLst>
        </pc:spChg>
        <pc:spChg chg="add">
          <ac:chgData name="Pokharel, Sujan S" userId="S::ssp76@txstate.edu::8c2a0f3e-f0f1-404a-8bed-03bedc16d0ea" providerId="AD" clId="Web-{2287B026-51CA-463D-9CA3-3134CC3D2FD9}" dt="2022-04-28T21:55:45.384" v="24"/>
          <ac:spMkLst>
            <pc:docMk/>
            <pc:sldMk cId="345722616" sldId="260"/>
            <ac:spMk id="19" creationId="{6482F060-A4AF-4E0B-B364-7C6BA4AE9C03}"/>
          </ac:spMkLst>
        </pc:spChg>
        <pc:picChg chg="add del">
          <ac:chgData name="Pokharel, Sujan S" userId="S::ssp76@txstate.edu::8c2a0f3e-f0f1-404a-8bed-03bedc16d0ea" providerId="AD" clId="Web-{2287B026-51CA-463D-9CA3-3134CC3D2FD9}" dt="2022-04-28T21:55:45.369" v="23"/>
          <ac:picMkLst>
            <pc:docMk/>
            <pc:sldMk cId="345722616" sldId="260"/>
            <ac:picMk id="5" creationId="{5D123AA0-5E55-6BFA-CF93-DCA3B1A838CB}"/>
          </ac:picMkLst>
        </pc:picChg>
        <pc:picChg chg="add mod">
          <ac:chgData name="Pokharel, Sujan S" userId="S::ssp76@txstate.edu::8c2a0f3e-f0f1-404a-8bed-03bedc16d0ea" providerId="AD" clId="Web-{2287B026-51CA-463D-9CA3-3134CC3D2FD9}" dt="2022-04-28T21:55:49.431" v="25" actId="14100"/>
          <ac:picMkLst>
            <pc:docMk/>
            <pc:sldMk cId="345722616" sldId="260"/>
            <ac:picMk id="21" creationId="{04D9A1C9-6534-0F80-BECA-4FA177BF63BB}"/>
          </ac:picMkLst>
        </pc:picChg>
        <pc:cxnChg chg="add del">
          <ac:chgData name="Pokharel, Sujan S" userId="S::ssp76@txstate.edu::8c2a0f3e-f0f1-404a-8bed-03bedc16d0ea" providerId="AD" clId="Web-{2287B026-51CA-463D-9CA3-3134CC3D2FD9}" dt="2022-04-28T21:55:45.369" v="23"/>
          <ac:cxnSpMkLst>
            <pc:docMk/>
            <pc:sldMk cId="345722616" sldId="260"/>
            <ac:cxnSpMk id="11" creationId="{1F5DC8C3-BA5F-4EED-BB9A-A14272BD82A1}"/>
          </ac:cxnSpMkLst>
        </pc:cxnChg>
        <pc:cxnChg chg="add">
          <ac:chgData name="Pokharel, Sujan S" userId="S::ssp76@txstate.edu::8c2a0f3e-f0f1-404a-8bed-03bedc16d0ea" providerId="AD" clId="Web-{2287B026-51CA-463D-9CA3-3134CC3D2FD9}" dt="2022-04-28T21:55:45.384" v="24"/>
          <ac:cxnSpMkLst>
            <pc:docMk/>
            <pc:sldMk cId="345722616" sldId="260"/>
            <ac:cxnSpMk id="18" creationId="{1F5DC8C3-BA5F-4EED-BB9A-A14272BD82A1}"/>
          </ac:cxnSpMkLst>
        </pc:cxnChg>
        <pc:cxnChg chg="add">
          <ac:chgData name="Pokharel, Sujan S" userId="S::ssp76@txstate.edu::8c2a0f3e-f0f1-404a-8bed-03bedc16d0ea" providerId="AD" clId="Web-{2287B026-51CA-463D-9CA3-3134CC3D2FD9}" dt="2022-04-28T21:55:45.384" v="24"/>
          <ac:cxnSpMkLst>
            <pc:docMk/>
            <pc:sldMk cId="345722616" sldId="260"/>
            <ac:cxnSpMk id="20" creationId="{B9EB6DAA-2F0C-43D5-A577-15D5D2C4E3F5}"/>
          </ac:cxnSpMkLst>
        </pc:cxnChg>
      </pc:sldChg>
      <pc:sldChg chg="addSp delSp modSp mod setBg">
        <pc:chgData name="Pokharel, Sujan S" userId="S::ssp76@txstate.edu::8c2a0f3e-f0f1-404a-8bed-03bedc16d0ea" providerId="AD" clId="Web-{2287B026-51CA-463D-9CA3-3134CC3D2FD9}" dt="2022-04-28T22:08:08.405" v="167"/>
        <pc:sldMkLst>
          <pc:docMk/>
          <pc:sldMk cId="1186842863" sldId="261"/>
        </pc:sldMkLst>
        <pc:spChg chg="mod">
          <ac:chgData name="Pokharel, Sujan S" userId="S::ssp76@txstate.edu::8c2a0f3e-f0f1-404a-8bed-03bedc16d0ea" providerId="AD" clId="Web-{2287B026-51CA-463D-9CA3-3134CC3D2FD9}" dt="2022-04-28T21:58:08.045" v="51"/>
          <ac:spMkLst>
            <pc:docMk/>
            <pc:sldMk cId="1186842863" sldId="261"/>
            <ac:spMk id="2" creationId="{F85C631B-2D9B-D44A-D462-4C23A58FE542}"/>
          </ac:spMkLst>
        </pc:spChg>
        <pc:spChg chg="mod">
          <ac:chgData name="Pokharel, Sujan S" userId="S::ssp76@txstate.edu::8c2a0f3e-f0f1-404a-8bed-03bedc16d0ea" providerId="AD" clId="Web-{2287B026-51CA-463D-9CA3-3134CC3D2FD9}" dt="2022-04-28T21:58:08.045" v="51"/>
          <ac:spMkLst>
            <pc:docMk/>
            <pc:sldMk cId="1186842863" sldId="261"/>
            <ac:spMk id="3" creationId="{1BE76E49-A83D-5B7B-4B1A-F628828DAD1E}"/>
          </ac:spMkLst>
        </pc:spChg>
        <pc:spChg chg="add">
          <ac:chgData name="Pokharel, Sujan S" userId="S::ssp76@txstate.edu::8c2a0f3e-f0f1-404a-8bed-03bedc16d0ea" providerId="AD" clId="Web-{2287B026-51CA-463D-9CA3-3134CC3D2FD9}" dt="2022-04-28T21:58:08.045" v="51"/>
          <ac:spMkLst>
            <pc:docMk/>
            <pc:sldMk cId="1186842863" sldId="261"/>
            <ac:spMk id="8" creationId="{3741B58E-3B65-4A01-A276-975AB2CF8A08}"/>
          </ac:spMkLst>
        </pc:spChg>
        <pc:spChg chg="add">
          <ac:chgData name="Pokharel, Sujan S" userId="S::ssp76@txstate.edu::8c2a0f3e-f0f1-404a-8bed-03bedc16d0ea" providerId="AD" clId="Web-{2287B026-51CA-463D-9CA3-3134CC3D2FD9}" dt="2022-04-28T21:58:08.045" v="51"/>
          <ac:spMkLst>
            <pc:docMk/>
            <pc:sldMk cId="1186842863" sldId="261"/>
            <ac:spMk id="10" creationId="{7AAC67C3-831B-4AB1-A259-DFB839CAFAFC}"/>
          </ac:spMkLst>
        </pc:spChg>
        <pc:spChg chg="add">
          <ac:chgData name="Pokharel, Sujan S" userId="S::ssp76@txstate.edu::8c2a0f3e-f0f1-404a-8bed-03bedc16d0ea" providerId="AD" clId="Web-{2287B026-51CA-463D-9CA3-3134CC3D2FD9}" dt="2022-04-28T21:58:08.045" v="51"/>
          <ac:spMkLst>
            <pc:docMk/>
            <pc:sldMk cId="1186842863" sldId="261"/>
            <ac:spMk id="12" creationId="{FCAEED9E-BB91-43A0-911B-1ACD8803E3CE}"/>
          </ac:spMkLst>
        </pc:spChg>
        <pc:spChg chg="del">
          <ac:chgData name="Pokharel, Sujan S" userId="S::ssp76@txstate.edu::8c2a0f3e-f0f1-404a-8bed-03bedc16d0ea" providerId="AD" clId="Web-{2287B026-51CA-463D-9CA3-3134CC3D2FD9}" dt="2022-04-28T22:08:08.405" v="167"/>
          <ac:spMkLst>
            <pc:docMk/>
            <pc:sldMk cId="1186842863" sldId="261"/>
            <ac:spMk id="13" creationId="{E03C070B-AD05-C3ED-4EAB-ED5D1CF6147A}"/>
          </ac:spMkLst>
        </pc:spChg>
      </pc:sldChg>
      <pc:sldChg chg="addSp delSp modSp mod setBg">
        <pc:chgData name="Pokharel, Sujan S" userId="S::ssp76@txstate.edu::8c2a0f3e-f0f1-404a-8bed-03bedc16d0ea" providerId="AD" clId="Web-{2287B026-51CA-463D-9CA3-3134CC3D2FD9}" dt="2022-04-28T21:58:32.139" v="58"/>
        <pc:sldMkLst>
          <pc:docMk/>
          <pc:sldMk cId="283303528" sldId="262"/>
        </pc:sldMkLst>
        <pc:spChg chg="mod">
          <ac:chgData name="Pokharel, Sujan S" userId="S::ssp76@txstate.edu::8c2a0f3e-f0f1-404a-8bed-03bedc16d0ea" providerId="AD" clId="Web-{2287B026-51CA-463D-9CA3-3134CC3D2FD9}" dt="2022-04-28T21:58:32.139" v="58"/>
          <ac:spMkLst>
            <pc:docMk/>
            <pc:sldMk cId="283303528" sldId="262"/>
            <ac:spMk id="2" creationId="{870D3B51-F79F-2DBB-6486-1FC106B0E573}"/>
          </ac:spMkLst>
        </pc:spChg>
        <pc:spChg chg="del">
          <ac:chgData name="Pokharel, Sujan S" userId="S::ssp76@txstate.edu::8c2a0f3e-f0f1-404a-8bed-03bedc16d0ea" providerId="AD" clId="Web-{2287B026-51CA-463D-9CA3-3134CC3D2FD9}" dt="2022-04-28T21:58:32.139" v="58"/>
          <ac:spMkLst>
            <pc:docMk/>
            <pc:sldMk cId="283303528" sldId="262"/>
            <ac:spMk id="3" creationId="{4CD47764-75EE-CECE-BBB3-F88D848AF9E3}"/>
          </ac:spMkLst>
        </pc:spChg>
        <pc:spChg chg="add">
          <ac:chgData name="Pokharel, Sujan S" userId="S::ssp76@txstate.edu::8c2a0f3e-f0f1-404a-8bed-03bedc16d0ea" providerId="AD" clId="Web-{2287B026-51CA-463D-9CA3-3134CC3D2FD9}" dt="2022-04-28T21:58:32.139" v="58"/>
          <ac:spMkLst>
            <pc:docMk/>
            <pc:sldMk cId="283303528" sldId="262"/>
            <ac:spMk id="9" creationId="{39E3965E-AC41-4711-9D10-E25ABB132D86}"/>
          </ac:spMkLst>
        </pc:spChg>
        <pc:spChg chg="add">
          <ac:chgData name="Pokharel, Sujan S" userId="S::ssp76@txstate.edu::8c2a0f3e-f0f1-404a-8bed-03bedc16d0ea" providerId="AD" clId="Web-{2287B026-51CA-463D-9CA3-3134CC3D2FD9}" dt="2022-04-28T21:58:32.139" v="58"/>
          <ac:spMkLst>
            <pc:docMk/>
            <pc:sldMk cId="283303528" sldId="262"/>
            <ac:spMk id="13" creationId="{2FDF0794-1B86-42B2-B8C7-F60123E638ED}"/>
          </ac:spMkLst>
        </pc:spChg>
        <pc:spChg chg="add">
          <ac:chgData name="Pokharel, Sujan S" userId="S::ssp76@txstate.edu::8c2a0f3e-f0f1-404a-8bed-03bedc16d0ea" providerId="AD" clId="Web-{2287B026-51CA-463D-9CA3-3134CC3D2FD9}" dt="2022-04-28T21:58:32.139" v="58"/>
          <ac:spMkLst>
            <pc:docMk/>
            <pc:sldMk cId="283303528" sldId="262"/>
            <ac:spMk id="15" creationId="{EEFC1EB0-DB92-4E98-B3A9-0CD6FA5A8B62}"/>
          </ac:spMkLst>
        </pc:spChg>
        <pc:picChg chg="add">
          <ac:chgData name="Pokharel, Sujan S" userId="S::ssp76@txstate.edu::8c2a0f3e-f0f1-404a-8bed-03bedc16d0ea" providerId="AD" clId="Web-{2287B026-51CA-463D-9CA3-3134CC3D2FD9}" dt="2022-04-28T21:58:32.139" v="58"/>
          <ac:picMkLst>
            <pc:docMk/>
            <pc:sldMk cId="283303528" sldId="262"/>
            <ac:picMk id="5" creationId="{C6C38AFA-3E4F-25F9-80F0-0885489831D2}"/>
          </ac:picMkLst>
        </pc:picChg>
        <pc:cxnChg chg="add">
          <ac:chgData name="Pokharel, Sujan S" userId="S::ssp76@txstate.edu::8c2a0f3e-f0f1-404a-8bed-03bedc16d0ea" providerId="AD" clId="Web-{2287B026-51CA-463D-9CA3-3134CC3D2FD9}" dt="2022-04-28T21:58:32.139" v="58"/>
          <ac:cxnSpMkLst>
            <pc:docMk/>
            <pc:sldMk cId="283303528" sldId="262"/>
            <ac:cxnSpMk id="11" creationId="{1F5DC8C3-BA5F-4EED-BB9A-A14272BD82A1}"/>
          </ac:cxnSpMkLst>
        </pc:cxnChg>
        <pc:cxnChg chg="add">
          <ac:chgData name="Pokharel, Sujan S" userId="S::ssp76@txstate.edu::8c2a0f3e-f0f1-404a-8bed-03bedc16d0ea" providerId="AD" clId="Web-{2287B026-51CA-463D-9CA3-3134CC3D2FD9}" dt="2022-04-28T21:58:32.139" v="58"/>
          <ac:cxnSpMkLst>
            <pc:docMk/>
            <pc:sldMk cId="283303528" sldId="262"/>
            <ac:cxnSpMk id="17" creationId="{96D07482-83A3-4451-943C-B46961082957}"/>
          </ac:cxnSpMkLst>
        </pc:cxnChg>
      </pc:sldChg>
      <pc:sldChg chg="addSp delSp modSp new">
        <pc:chgData name="Pokharel, Sujan S" userId="S::ssp76@txstate.edu::8c2a0f3e-f0f1-404a-8bed-03bedc16d0ea" providerId="AD" clId="Web-{2287B026-51CA-463D-9CA3-3134CC3D2FD9}" dt="2022-04-28T22:37:21.533" v="215"/>
        <pc:sldMkLst>
          <pc:docMk/>
          <pc:sldMk cId="2865694067" sldId="263"/>
        </pc:sldMkLst>
        <pc:spChg chg="mod">
          <ac:chgData name="Pokharel, Sujan S" userId="S::ssp76@txstate.edu::8c2a0f3e-f0f1-404a-8bed-03bedc16d0ea" providerId="AD" clId="Web-{2287B026-51CA-463D-9CA3-3134CC3D2FD9}" dt="2022-04-28T21:58:51.171" v="71" actId="20577"/>
          <ac:spMkLst>
            <pc:docMk/>
            <pc:sldMk cId="2865694067" sldId="263"/>
            <ac:spMk id="2" creationId="{4FA84F69-B401-F41F-2C73-4763EDDA3A58}"/>
          </ac:spMkLst>
        </pc:spChg>
        <pc:spChg chg="del">
          <ac:chgData name="Pokharel, Sujan S" userId="S::ssp76@txstate.edu::8c2a0f3e-f0f1-404a-8bed-03bedc16d0ea" providerId="AD" clId="Web-{2287B026-51CA-463D-9CA3-3134CC3D2FD9}" dt="2022-04-28T22:32:41.197" v="185"/>
          <ac:spMkLst>
            <pc:docMk/>
            <pc:sldMk cId="2865694067" sldId="263"/>
            <ac:spMk id="3" creationId="{97DB3264-D706-2C84-CED3-F114BDFED238}"/>
          </ac:spMkLst>
        </pc:spChg>
        <pc:spChg chg="add del mod">
          <ac:chgData name="Pokharel, Sujan S" userId="S::ssp76@txstate.edu::8c2a0f3e-f0f1-404a-8bed-03bedc16d0ea" providerId="AD" clId="Web-{2287B026-51CA-463D-9CA3-3134CC3D2FD9}" dt="2022-04-28T22:35:17.857" v="207"/>
          <ac:spMkLst>
            <pc:docMk/>
            <pc:sldMk cId="2865694067" sldId="263"/>
            <ac:spMk id="5" creationId="{3D98E813-D22E-FB41-0E8C-328ECA0D146B}"/>
          </ac:spMkLst>
        </pc:spChg>
        <pc:picChg chg="add mod ord">
          <ac:chgData name="Pokharel, Sujan S" userId="S::ssp76@txstate.edu::8c2a0f3e-f0f1-404a-8bed-03bedc16d0ea" providerId="AD" clId="Web-{2287B026-51CA-463D-9CA3-3134CC3D2FD9}" dt="2022-04-28T22:35:48.722" v="214" actId="14100"/>
          <ac:picMkLst>
            <pc:docMk/>
            <pc:sldMk cId="2865694067" sldId="263"/>
            <ac:picMk id="4" creationId="{CA2CA5D3-AFCA-A0B2-BA01-74AF82F8D470}"/>
          </ac:picMkLst>
        </pc:picChg>
        <pc:picChg chg="add del mod">
          <ac:chgData name="Pokharel, Sujan S" userId="S::ssp76@txstate.edu::8c2a0f3e-f0f1-404a-8bed-03bedc16d0ea" providerId="AD" clId="Web-{2287B026-51CA-463D-9CA3-3134CC3D2FD9}" dt="2022-04-28T22:37:21.533" v="215"/>
          <ac:picMkLst>
            <pc:docMk/>
            <pc:sldMk cId="2865694067" sldId="263"/>
            <ac:picMk id="6" creationId="{B5005EAB-7F6E-A90B-3857-1E3D879D41F4}"/>
          </ac:picMkLst>
        </pc:picChg>
      </pc:sldChg>
      <pc:sldChg chg="modSp new del">
        <pc:chgData name="Pokharel, Sujan S" userId="S::ssp76@txstate.edu::8c2a0f3e-f0f1-404a-8bed-03bedc16d0ea" providerId="AD" clId="Web-{2287B026-51CA-463D-9CA3-3134CC3D2FD9}" dt="2022-04-28T21:57:45.763" v="36"/>
        <pc:sldMkLst>
          <pc:docMk/>
          <pc:sldMk cId="3989459236" sldId="263"/>
        </pc:sldMkLst>
        <pc:spChg chg="mod">
          <ac:chgData name="Pokharel, Sujan S" userId="S::ssp76@txstate.edu::8c2a0f3e-f0f1-404a-8bed-03bedc16d0ea" providerId="AD" clId="Web-{2287B026-51CA-463D-9CA3-3134CC3D2FD9}" dt="2022-04-28T21:57:44.466" v="35" actId="20577"/>
          <ac:spMkLst>
            <pc:docMk/>
            <pc:sldMk cId="3989459236" sldId="263"/>
            <ac:spMk id="2" creationId="{1440803B-9356-865A-83C4-93C7B291597F}"/>
          </ac:spMkLst>
        </pc:spChg>
      </pc:sldChg>
      <pc:sldChg chg="addSp delSp modSp new mod setBg setClrOvrMap">
        <pc:chgData name="Pokharel, Sujan S" userId="S::ssp76@txstate.edu::8c2a0f3e-f0f1-404a-8bed-03bedc16d0ea" providerId="AD" clId="Web-{2287B026-51CA-463D-9CA3-3134CC3D2FD9}" dt="2022-04-28T21:59:41.453" v="98"/>
        <pc:sldMkLst>
          <pc:docMk/>
          <pc:sldMk cId="997862860" sldId="264"/>
        </pc:sldMkLst>
        <pc:spChg chg="mod ord">
          <ac:chgData name="Pokharel, Sujan S" userId="S::ssp76@txstate.edu::8c2a0f3e-f0f1-404a-8bed-03bedc16d0ea" providerId="AD" clId="Web-{2287B026-51CA-463D-9CA3-3134CC3D2FD9}" dt="2022-04-28T21:59:41.453" v="98"/>
          <ac:spMkLst>
            <pc:docMk/>
            <pc:sldMk cId="997862860" sldId="264"/>
            <ac:spMk id="2" creationId="{D10CB1DA-C430-3ADE-9D70-D01714EF0B1E}"/>
          </ac:spMkLst>
        </pc:spChg>
        <pc:spChg chg="del">
          <ac:chgData name="Pokharel, Sujan S" userId="S::ssp76@txstate.edu::8c2a0f3e-f0f1-404a-8bed-03bedc16d0ea" providerId="AD" clId="Web-{2287B026-51CA-463D-9CA3-3134CC3D2FD9}" dt="2022-04-28T21:59:33.313" v="94"/>
          <ac:spMkLst>
            <pc:docMk/>
            <pc:sldMk cId="997862860" sldId="264"/>
            <ac:spMk id="3" creationId="{86850855-CE43-D900-FC9D-FD8CC198520C}"/>
          </ac:spMkLst>
        </pc:spChg>
        <pc:spChg chg="add mod">
          <ac:chgData name="Pokharel, Sujan S" userId="S::ssp76@txstate.edu::8c2a0f3e-f0f1-404a-8bed-03bedc16d0ea" providerId="AD" clId="Web-{2287B026-51CA-463D-9CA3-3134CC3D2FD9}" dt="2022-04-28T21:59:41.453" v="98"/>
          <ac:spMkLst>
            <pc:docMk/>
            <pc:sldMk cId="997862860" sldId="264"/>
            <ac:spMk id="5" creationId="{25F6F13A-35D2-16FD-3CF8-380553BD444C}"/>
          </ac:spMkLst>
        </pc:spChg>
        <pc:spChg chg="add">
          <ac:chgData name="Pokharel, Sujan S" userId="S::ssp76@txstate.edu::8c2a0f3e-f0f1-404a-8bed-03bedc16d0ea" providerId="AD" clId="Web-{2287B026-51CA-463D-9CA3-3134CC3D2FD9}" dt="2022-04-28T21:59:41.453" v="98"/>
          <ac:spMkLst>
            <pc:docMk/>
            <pc:sldMk cId="997862860" sldId="264"/>
            <ac:spMk id="10" creationId="{39E3965E-AC41-4711-9D10-E25ABB132D86}"/>
          </ac:spMkLst>
        </pc:spChg>
        <pc:spChg chg="add">
          <ac:chgData name="Pokharel, Sujan S" userId="S::ssp76@txstate.edu::8c2a0f3e-f0f1-404a-8bed-03bedc16d0ea" providerId="AD" clId="Web-{2287B026-51CA-463D-9CA3-3134CC3D2FD9}" dt="2022-04-28T21:59:41.453" v="98"/>
          <ac:spMkLst>
            <pc:docMk/>
            <pc:sldMk cId="997862860" sldId="264"/>
            <ac:spMk id="14" creationId="{0B4FB531-34DA-4777-9BD5-5B885DC38198}"/>
          </ac:spMkLst>
        </pc:spChg>
        <pc:picChg chg="add mod ord">
          <ac:chgData name="Pokharel, Sujan S" userId="S::ssp76@txstate.edu::8c2a0f3e-f0f1-404a-8bed-03bedc16d0ea" providerId="AD" clId="Web-{2287B026-51CA-463D-9CA3-3134CC3D2FD9}" dt="2022-04-28T21:59:41.453" v="98"/>
          <ac:picMkLst>
            <pc:docMk/>
            <pc:sldMk cId="997862860" sldId="264"/>
            <ac:picMk id="4" creationId="{B5FF10AC-76B3-2E7A-D341-426443E023C9}"/>
          </ac:picMkLst>
        </pc:picChg>
        <pc:cxnChg chg="add">
          <ac:chgData name="Pokharel, Sujan S" userId="S::ssp76@txstate.edu::8c2a0f3e-f0f1-404a-8bed-03bedc16d0ea" providerId="AD" clId="Web-{2287B026-51CA-463D-9CA3-3134CC3D2FD9}" dt="2022-04-28T21:59:41.453" v="98"/>
          <ac:cxnSpMkLst>
            <pc:docMk/>
            <pc:sldMk cId="997862860" sldId="264"/>
            <ac:cxnSpMk id="12" creationId="{1F5DC8C3-BA5F-4EED-BB9A-A14272BD82A1}"/>
          </ac:cxnSpMkLst>
        </pc:cxnChg>
        <pc:cxnChg chg="add">
          <ac:chgData name="Pokharel, Sujan S" userId="S::ssp76@txstate.edu::8c2a0f3e-f0f1-404a-8bed-03bedc16d0ea" providerId="AD" clId="Web-{2287B026-51CA-463D-9CA3-3134CC3D2FD9}" dt="2022-04-28T21:59:41.453" v="98"/>
          <ac:cxnSpMkLst>
            <pc:docMk/>
            <pc:sldMk cId="997862860" sldId="264"/>
            <ac:cxnSpMk id="16" creationId="{D5B557D3-D7B4-404B-84A1-9BD182BE5B06}"/>
          </ac:cxnSpMkLst>
        </pc:cxnChg>
      </pc:sldChg>
      <pc:sldChg chg="modSp new">
        <pc:chgData name="Pokharel, Sujan S" userId="S::ssp76@txstate.edu::8c2a0f3e-f0f1-404a-8bed-03bedc16d0ea" providerId="AD" clId="Web-{2287B026-51CA-463D-9CA3-3134CC3D2FD9}" dt="2022-04-28T21:59:49.719" v="109" actId="20577"/>
        <pc:sldMkLst>
          <pc:docMk/>
          <pc:sldMk cId="4164931310" sldId="265"/>
        </pc:sldMkLst>
        <pc:spChg chg="mod">
          <ac:chgData name="Pokharel, Sujan S" userId="S::ssp76@txstate.edu::8c2a0f3e-f0f1-404a-8bed-03bedc16d0ea" providerId="AD" clId="Web-{2287B026-51CA-463D-9CA3-3134CC3D2FD9}" dt="2022-04-28T21:59:49.719" v="109" actId="20577"/>
          <ac:spMkLst>
            <pc:docMk/>
            <pc:sldMk cId="4164931310" sldId="265"/>
            <ac:spMk id="2" creationId="{3CAC6CB5-EF4C-1F53-6987-41302872B581}"/>
          </ac:spMkLst>
        </pc:spChg>
      </pc:sldChg>
      <pc:sldChg chg="addSp delSp modSp new del mod setBg setClrOvrMap">
        <pc:chgData name="Pokharel, Sujan S" userId="S::ssp76@txstate.edu::8c2a0f3e-f0f1-404a-8bed-03bedc16d0ea" providerId="AD" clId="Web-{2287B026-51CA-463D-9CA3-3134CC3D2FD9}" dt="2022-04-28T22:02:08.676" v="143"/>
        <pc:sldMkLst>
          <pc:docMk/>
          <pc:sldMk cId="2384989581" sldId="266"/>
        </pc:sldMkLst>
        <pc:spChg chg="mod">
          <ac:chgData name="Pokharel, Sujan S" userId="S::ssp76@txstate.edu::8c2a0f3e-f0f1-404a-8bed-03bedc16d0ea" providerId="AD" clId="Web-{2287B026-51CA-463D-9CA3-3134CC3D2FD9}" dt="2022-04-28T22:01:03.518" v="125" actId="14100"/>
          <ac:spMkLst>
            <pc:docMk/>
            <pc:sldMk cId="2384989581" sldId="266"/>
            <ac:spMk id="2" creationId="{F92ED443-49E8-F1C1-2B8F-1149B1D8725B}"/>
          </ac:spMkLst>
        </pc:spChg>
        <pc:spChg chg="del">
          <ac:chgData name="Pokharel, Sujan S" userId="S::ssp76@txstate.edu::8c2a0f3e-f0f1-404a-8bed-03bedc16d0ea" providerId="AD" clId="Web-{2287B026-51CA-463D-9CA3-3134CC3D2FD9}" dt="2022-04-28T22:00:30.502" v="119"/>
          <ac:spMkLst>
            <pc:docMk/>
            <pc:sldMk cId="2384989581" sldId="266"/>
            <ac:spMk id="3" creationId="{F95ADE3C-EC3D-B934-3A03-CBE9C05A3981}"/>
          </ac:spMkLst>
        </pc:spChg>
        <pc:spChg chg="add mod">
          <ac:chgData name="Pokharel, Sujan S" userId="S::ssp76@txstate.edu::8c2a0f3e-f0f1-404a-8bed-03bedc16d0ea" providerId="AD" clId="Web-{2287B026-51CA-463D-9CA3-3134CC3D2FD9}" dt="2022-04-28T22:00:50.768" v="124"/>
          <ac:spMkLst>
            <pc:docMk/>
            <pc:sldMk cId="2384989581" sldId="266"/>
            <ac:spMk id="6" creationId="{BD46C665-D123-8EE8-66BE-42897C897EDD}"/>
          </ac:spMkLst>
        </pc:spChg>
        <pc:spChg chg="add del">
          <ac:chgData name="Pokharel, Sujan S" userId="S::ssp76@txstate.edu::8c2a0f3e-f0f1-404a-8bed-03bedc16d0ea" providerId="AD" clId="Web-{2287B026-51CA-463D-9CA3-3134CC3D2FD9}" dt="2022-04-28T22:01:11.268" v="127"/>
          <ac:spMkLst>
            <pc:docMk/>
            <pc:sldMk cId="2384989581" sldId="266"/>
            <ac:spMk id="8" creationId="{4411734C-16E8-E4A5-C107-0EA3BDE6F6B6}"/>
          </ac:spMkLst>
        </pc:spChg>
        <pc:spChg chg="add del">
          <ac:chgData name="Pokharel, Sujan S" userId="S::ssp76@txstate.edu::8c2a0f3e-f0f1-404a-8bed-03bedc16d0ea" providerId="AD" clId="Web-{2287B026-51CA-463D-9CA3-3134CC3D2FD9}" dt="2022-04-28T22:00:50.768" v="124"/>
          <ac:spMkLst>
            <pc:docMk/>
            <pc:sldMk cId="2384989581" sldId="266"/>
            <ac:spMk id="9" creationId="{39E3965E-AC41-4711-9D10-E25ABB132D86}"/>
          </ac:spMkLst>
        </pc:spChg>
        <pc:spChg chg="add del">
          <ac:chgData name="Pokharel, Sujan S" userId="S::ssp76@txstate.edu::8c2a0f3e-f0f1-404a-8bed-03bedc16d0ea" providerId="AD" clId="Web-{2287B026-51CA-463D-9CA3-3134CC3D2FD9}" dt="2022-04-28T22:00:50.768" v="124"/>
          <ac:spMkLst>
            <pc:docMk/>
            <pc:sldMk cId="2384989581" sldId="266"/>
            <ac:spMk id="13" creationId="{DFD57664-637D-40CA-83F2-B729A932BD31}"/>
          </ac:spMkLst>
        </pc:spChg>
        <pc:spChg chg="add">
          <ac:chgData name="Pokharel, Sujan S" userId="S::ssp76@txstate.edu::8c2a0f3e-f0f1-404a-8bed-03bedc16d0ea" providerId="AD" clId="Web-{2287B026-51CA-463D-9CA3-3134CC3D2FD9}" dt="2022-04-28T22:00:50.768" v="124"/>
          <ac:spMkLst>
            <pc:docMk/>
            <pc:sldMk cId="2384989581" sldId="266"/>
            <ac:spMk id="20" creationId="{39E3965E-AC41-4711-9D10-E25ABB132D86}"/>
          </ac:spMkLst>
        </pc:spChg>
        <pc:spChg chg="add">
          <ac:chgData name="Pokharel, Sujan S" userId="S::ssp76@txstate.edu::8c2a0f3e-f0f1-404a-8bed-03bedc16d0ea" providerId="AD" clId="Web-{2287B026-51CA-463D-9CA3-3134CC3D2FD9}" dt="2022-04-28T22:00:50.768" v="124"/>
          <ac:spMkLst>
            <pc:docMk/>
            <pc:sldMk cId="2384989581" sldId="266"/>
            <ac:spMk id="24" creationId="{7472B899-9BAA-4120-ABDF-C37ED56BD1F2}"/>
          </ac:spMkLst>
        </pc:spChg>
        <pc:picChg chg="add mod">
          <ac:chgData name="Pokharel, Sujan S" userId="S::ssp76@txstate.edu::8c2a0f3e-f0f1-404a-8bed-03bedc16d0ea" providerId="AD" clId="Web-{2287B026-51CA-463D-9CA3-3134CC3D2FD9}" dt="2022-04-28T22:00:50.768" v="124"/>
          <ac:picMkLst>
            <pc:docMk/>
            <pc:sldMk cId="2384989581" sldId="266"/>
            <ac:picMk id="4" creationId="{9BD5198D-067B-148F-2FB0-3DD963137607}"/>
          </ac:picMkLst>
        </pc:picChg>
        <pc:picChg chg="add mod ord">
          <ac:chgData name="Pokharel, Sujan S" userId="S::ssp76@txstate.edu::8c2a0f3e-f0f1-404a-8bed-03bedc16d0ea" providerId="AD" clId="Web-{2287B026-51CA-463D-9CA3-3134CC3D2FD9}" dt="2022-04-28T22:00:50.768" v="124"/>
          <ac:picMkLst>
            <pc:docMk/>
            <pc:sldMk cId="2384989581" sldId="266"/>
            <ac:picMk id="5" creationId="{CD547D96-204B-66B5-6C76-23D5976501BE}"/>
          </ac:picMkLst>
        </pc:picChg>
        <pc:cxnChg chg="add del">
          <ac:chgData name="Pokharel, Sujan S" userId="S::ssp76@txstate.edu::8c2a0f3e-f0f1-404a-8bed-03bedc16d0ea" providerId="AD" clId="Web-{2287B026-51CA-463D-9CA3-3134CC3D2FD9}" dt="2022-04-28T22:00:50.768" v="124"/>
          <ac:cxnSpMkLst>
            <pc:docMk/>
            <pc:sldMk cId="2384989581" sldId="266"/>
            <ac:cxnSpMk id="11" creationId="{1F5DC8C3-BA5F-4EED-BB9A-A14272BD82A1}"/>
          </ac:cxnSpMkLst>
        </pc:cxnChg>
        <pc:cxnChg chg="add del">
          <ac:chgData name="Pokharel, Sujan S" userId="S::ssp76@txstate.edu::8c2a0f3e-f0f1-404a-8bed-03bedc16d0ea" providerId="AD" clId="Web-{2287B026-51CA-463D-9CA3-3134CC3D2FD9}" dt="2022-04-28T22:00:50.768" v="124"/>
          <ac:cxnSpMkLst>
            <pc:docMk/>
            <pc:sldMk cId="2384989581" sldId="266"/>
            <ac:cxnSpMk id="15" creationId="{D5B557D3-D7B4-404B-84A1-9BD182BE5B06}"/>
          </ac:cxnSpMkLst>
        </pc:cxnChg>
        <pc:cxnChg chg="add">
          <ac:chgData name="Pokharel, Sujan S" userId="S::ssp76@txstate.edu::8c2a0f3e-f0f1-404a-8bed-03bedc16d0ea" providerId="AD" clId="Web-{2287B026-51CA-463D-9CA3-3134CC3D2FD9}" dt="2022-04-28T22:00:50.768" v="124"/>
          <ac:cxnSpMkLst>
            <pc:docMk/>
            <pc:sldMk cId="2384989581" sldId="266"/>
            <ac:cxnSpMk id="22" creationId="{1F5DC8C3-BA5F-4EED-BB9A-A14272BD82A1}"/>
          </ac:cxnSpMkLst>
        </pc:cxnChg>
        <pc:cxnChg chg="add">
          <ac:chgData name="Pokharel, Sujan S" userId="S::ssp76@txstate.edu::8c2a0f3e-f0f1-404a-8bed-03bedc16d0ea" providerId="AD" clId="Web-{2287B026-51CA-463D-9CA3-3134CC3D2FD9}" dt="2022-04-28T22:00:50.768" v="124"/>
          <ac:cxnSpMkLst>
            <pc:docMk/>
            <pc:sldMk cId="2384989581" sldId="266"/>
            <ac:cxnSpMk id="26" creationId="{B9EB6DAA-2F0C-43D5-A577-15D5D2C4E3F5}"/>
          </ac:cxnSpMkLst>
        </pc:cxnChg>
      </pc:sldChg>
      <pc:sldChg chg="addSp delSp modSp new mod setBg">
        <pc:chgData name="Pokharel, Sujan S" userId="S::ssp76@txstate.edu::8c2a0f3e-f0f1-404a-8bed-03bedc16d0ea" providerId="AD" clId="Web-{2287B026-51CA-463D-9CA3-3134CC3D2FD9}" dt="2022-04-28T22:02:01.004" v="142"/>
        <pc:sldMkLst>
          <pc:docMk/>
          <pc:sldMk cId="1380753348" sldId="267"/>
        </pc:sldMkLst>
        <pc:spChg chg="mod">
          <ac:chgData name="Pokharel, Sujan S" userId="S::ssp76@txstate.edu::8c2a0f3e-f0f1-404a-8bed-03bedc16d0ea" providerId="AD" clId="Web-{2287B026-51CA-463D-9CA3-3134CC3D2FD9}" dt="2022-04-28T22:02:01.004" v="142"/>
          <ac:spMkLst>
            <pc:docMk/>
            <pc:sldMk cId="1380753348" sldId="267"/>
            <ac:spMk id="2" creationId="{8F68776E-615A-D120-CC95-1F7D073AEC31}"/>
          </ac:spMkLst>
        </pc:spChg>
        <pc:spChg chg="del">
          <ac:chgData name="Pokharel, Sujan S" userId="S::ssp76@txstate.edu::8c2a0f3e-f0f1-404a-8bed-03bedc16d0ea" providerId="AD" clId="Web-{2287B026-51CA-463D-9CA3-3134CC3D2FD9}" dt="2022-04-28T22:01:49.285" v="141"/>
          <ac:spMkLst>
            <pc:docMk/>
            <pc:sldMk cId="1380753348" sldId="267"/>
            <ac:spMk id="3" creationId="{14860B38-E43E-ECF7-ACBF-9D3432884A21}"/>
          </ac:spMkLst>
        </pc:spChg>
        <pc:spChg chg="add">
          <ac:chgData name="Pokharel, Sujan S" userId="S::ssp76@txstate.edu::8c2a0f3e-f0f1-404a-8bed-03bedc16d0ea" providerId="AD" clId="Web-{2287B026-51CA-463D-9CA3-3134CC3D2FD9}" dt="2022-04-28T22:02:01.004" v="142"/>
          <ac:spMkLst>
            <pc:docMk/>
            <pc:sldMk cId="1380753348" sldId="267"/>
            <ac:spMk id="8" creationId="{25900DFB-B9F2-4BC6-DD56-831226A3E6A8}"/>
          </ac:spMkLst>
        </pc:spChg>
        <pc:spChg chg="add">
          <ac:chgData name="Pokharel, Sujan S" userId="S::ssp76@txstate.edu::8c2a0f3e-f0f1-404a-8bed-03bedc16d0ea" providerId="AD" clId="Web-{2287B026-51CA-463D-9CA3-3134CC3D2FD9}" dt="2022-04-28T22:02:01.004" v="142"/>
          <ac:spMkLst>
            <pc:docMk/>
            <pc:sldMk cId="1380753348" sldId="267"/>
            <ac:spMk id="11" creationId="{F64BBAA4-C62B-4146-B49F-FE4CC4655EE0}"/>
          </ac:spMkLst>
        </pc:spChg>
        <pc:spChg chg="add">
          <ac:chgData name="Pokharel, Sujan S" userId="S::ssp76@txstate.edu::8c2a0f3e-f0f1-404a-8bed-03bedc16d0ea" providerId="AD" clId="Web-{2287B026-51CA-463D-9CA3-3134CC3D2FD9}" dt="2022-04-28T22:02:01.004" v="142"/>
          <ac:spMkLst>
            <pc:docMk/>
            <pc:sldMk cId="1380753348" sldId="267"/>
            <ac:spMk id="15" creationId="{6BF36B24-6632-4516-9692-731462896C1F}"/>
          </ac:spMkLst>
        </pc:spChg>
        <pc:picChg chg="add mod ord">
          <ac:chgData name="Pokharel, Sujan S" userId="S::ssp76@txstate.edu::8c2a0f3e-f0f1-404a-8bed-03bedc16d0ea" providerId="AD" clId="Web-{2287B026-51CA-463D-9CA3-3134CC3D2FD9}" dt="2022-04-28T22:02:01.004" v="142"/>
          <ac:picMkLst>
            <pc:docMk/>
            <pc:sldMk cId="1380753348" sldId="267"/>
            <ac:picMk id="4" creationId="{5BED5F3C-4555-3A5A-9F8B-9D8A991C10E6}"/>
          </ac:picMkLst>
        </pc:picChg>
        <pc:cxnChg chg="add">
          <ac:chgData name="Pokharel, Sujan S" userId="S::ssp76@txstate.edu::8c2a0f3e-f0f1-404a-8bed-03bedc16d0ea" providerId="AD" clId="Web-{2287B026-51CA-463D-9CA3-3134CC3D2FD9}" dt="2022-04-28T22:02:01.004" v="142"/>
          <ac:cxnSpMkLst>
            <pc:docMk/>
            <pc:sldMk cId="1380753348" sldId="267"/>
            <ac:cxnSpMk id="13" creationId="{EEB57AA8-F021-480C-A9E2-F89913313611}"/>
          </ac:cxnSpMkLst>
        </pc:cxnChg>
      </pc:sldChg>
      <pc:sldChg chg="addSp delSp modSp new mod setBg">
        <pc:chgData name="Pokharel, Sujan S" userId="S::ssp76@txstate.edu::8c2a0f3e-f0f1-404a-8bed-03bedc16d0ea" providerId="AD" clId="Web-{2287B026-51CA-463D-9CA3-3134CC3D2FD9}" dt="2022-04-28T22:02:44.459" v="166"/>
        <pc:sldMkLst>
          <pc:docMk/>
          <pc:sldMk cId="4142163578" sldId="268"/>
        </pc:sldMkLst>
        <pc:spChg chg="mod">
          <ac:chgData name="Pokharel, Sujan S" userId="S::ssp76@txstate.edu::8c2a0f3e-f0f1-404a-8bed-03bedc16d0ea" providerId="AD" clId="Web-{2287B026-51CA-463D-9CA3-3134CC3D2FD9}" dt="2022-04-28T22:02:44.459" v="166"/>
          <ac:spMkLst>
            <pc:docMk/>
            <pc:sldMk cId="4142163578" sldId="268"/>
            <ac:spMk id="2" creationId="{A10495ED-F355-2BD0-C627-F6CDAD5719D1}"/>
          </ac:spMkLst>
        </pc:spChg>
        <pc:spChg chg="del">
          <ac:chgData name="Pokharel, Sujan S" userId="S::ssp76@txstate.edu::8c2a0f3e-f0f1-404a-8bed-03bedc16d0ea" providerId="AD" clId="Web-{2287B026-51CA-463D-9CA3-3134CC3D2FD9}" dt="2022-04-28T22:02:38.208" v="162"/>
          <ac:spMkLst>
            <pc:docMk/>
            <pc:sldMk cId="4142163578" sldId="268"/>
            <ac:spMk id="3" creationId="{C9040184-5F0F-CA48-ECA6-0420AD4642EB}"/>
          </ac:spMkLst>
        </pc:spChg>
        <pc:spChg chg="add mod">
          <ac:chgData name="Pokharel, Sujan S" userId="S::ssp76@txstate.edu::8c2a0f3e-f0f1-404a-8bed-03bedc16d0ea" providerId="AD" clId="Web-{2287B026-51CA-463D-9CA3-3134CC3D2FD9}" dt="2022-04-28T22:02:44.459" v="166"/>
          <ac:spMkLst>
            <pc:docMk/>
            <pc:sldMk cId="4142163578" sldId="268"/>
            <ac:spMk id="5" creationId="{704D8CF4-05FB-0439-5CE8-29AFCB2F3A0B}"/>
          </ac:spMkLst>
        </pc:spChg>
        <pc:spChg chg="add">
          <ac:chgData name="Pokharel, Sujan S" userId="S::ssp76@txstate.edu::8c2a0f3e-f0f1-404a-8bed-03bedc16d0ea" providerId="AD" clId="Web-{2287B026-51CA-463D-9CA3-3134CC3D2FD9}" dt="2022-04-28T22:02:44.459" v="166"/>
          <ac:spMkLst>
            <pc:docMk/>
            <pc:sldMk cId="4142163578" sldId="268"/>
            <ac:spMk id="10" creationId="{39E3965E-AC41-4711-9D10-E25ABB132D86}"/>
          </ac:spMkLst>
        </pc:spChg>
        <pc:spChg chg="add">
          <ac:chgData name="Pokharel, Sujan S" userId="S::ssp76@txstate.edu::8c2a0f3e-f0f1-404a-8bed-03bedc16d0ea" providerId="AD" clId="Web-{2287B026-51CA-463D-9CA3-3134CC3D2FD9}" dt="2022-04-28T22:02:44.459" v="166"/>
          <ac:spMkLst>
            <pc:docMk/>
            <pc:sldMk cId="4142163578" sldId="268"/>
            <ac:spMk id="14" creationId="{2779F603-B669-4AD6-82F9-E09F76165B99}"/>
          </ac:spMkLst>
        </pc:spChg>
        <pc:spChg chg="add">
          <ac:chgData name="Pokharel, Sujan S" userId="S::ssp76@txstate.edu::8c2a0f3e-f0f1-404a-8bed-03bedc16d0ea" providerId="AD" clId="Web-{2287B026-51CA-463D-9CA3-3134CC3D2FD9}" dt="2022-04-28T22:02:44.459" v="166"/>
          <ac:spMkLst>
            <pc:docMk/>
            <pc:sldMk cId="4142163578" sldId="268"/>
            <ac:spMk id="18" creationId="{596FA172-921E-4C46-94E3-3FC0695A7AA8}"/>
          </ac:spMkLst>
        </pc:spChg>
        <pc:picChg chg="add mod ord">
          <ac:chgData name="Pokharel, Sujan S" userId="S::ssp76@txstate.edu::8c2a0f3e-f0f1-404a-8bed-03bedc16d0ea" providerId="AD" clId="Web-{2287B026-51CA-463D-9CA3-3134CC3D2FD9}" dt="2022-04-28T22:02:44.459" v="166"/>
          <ac:picMkLst>
            <pc:docMk/>
            <pc:sldMk cId="4142163578" sldId="268"/>
            <ac:picMk id="4" creationId="{CD99B4E9-73A6-1E58-0962-C07E37288071}"/>
          </ac:picMkLst>
        </pc:picChg>
        <pc:cxnChg chg="add">
          <ac:chgData name="Pokharel, Sujan S" userId="S::ssp76@txstate.edu::8c2a0f3e-f0f1-404a-8bed-03bedc16d0ea" providerId="AD" clId="Web-{2287B026-51CA-463D-9CA3-3134CC3D2FD9}" dt="2022-04-28T22:02:44.459" v="166"/>
          <ac:cxnSpMkLst>
            <pc:docMk/>
            <pc:sldMk cId="4142163578" sldId="268"/>
            <ac:cxnSpMk id="12" creationId="{1F5DC8C3-BA5F-4EED-BB9A-A14272BD82A1}"/>
          </ac:cxnSpMkLst>
        </pc:cxnChg>
        <pc:cxnChg chg="add">
          <ac:chgData name="Pokharel, Sujan S" userId="S::ssp76@txstate.edu::8c2a0f3e-f0f1-404a-8bed-03bedc16d0ea" providerId="AD" clId="Web-{2287B026-51CA-463D-9CA3-3134CC3D2FD9}" dt="2022-04-28T22:02:44.459" v="166"/>
          <ac:cxnSpMkLst>
            <pc:docMk/>
            <pc:sldMk cId="4142163578" sldId="268"/>
            <ac:cxnSpMk id="16" creationId="{7ABFD994-C2DC-4E7D-9411-C7FF7813EF47}"/>
          </ac:cxnSpMkLst>
        </pc:cxnChg>
      </pc:sldChg>
      <pc:sldChg chg="modSp new">
        <pc:chgData name="Pokharel, Sujan S" userId="S::ssp76@txstate.edu::8c2a0f3e-f0f1-404a-8bed-03bedc16d0ea" providerId="AD" clId="Web-{2287B026-51CA-463D-9CA3-3134CC3D2FD9}" dt="2022-04-28T22:08:23.999" v="184" actId="20577"/>
        <pc:sldMkLst>
          <pc:docMk/>
          <pc:sldMk cId="4007415145" sldId="269"/>
        </pc:sldMkLst>
        <pc:spChg chg="mod">
          <ac:chgData name="Pokharel, Sujan S" userId="S::ssp76@txstate.edu::8c2a0f3e-f0f1-404a-8bed-03bedc16d0ea" providerId="AD" clId="Web-{2287B026-51CA-463D-9CA3-3134CC3D2FD9}" dt="2022-04-28T22:08:23.999" v="184" actId="20577"/>
          <ac:spMkLst>
            <pc:docMk/>
            <pc:sldMk cId="4007415145" sldId="269"/>
            <ac:spMk id="2" creationId="{DC7BB130-DA2C-284D-75F5-DF710C6E2146}"/>
          </ac:spMkLst>
        </pc:spChg>
      </pc:sldChg>
      <pc:sldChg chg="addSp delSp modSp new">
        <pc:chgData name="Pokharel, Sujan S" userId="S::ssp76@txstate.edu::8c2a0f3e-f0f1-404a-8bed-03bedc16d0ea" providerId="AD" clId="Web-{2287B026-51CA-463D-9CA3-3134CC3D2FD9}" dt="2022-04-28T22:34:46.184" v="204" actId="1076"/>
        <pc:sldMkLst>
          <pc:docMk/>
          <pc:sldMk cId="2244753908" sldId="271"/>
        </pc:sldMkLst>
        <pc:spChg chg="del">
          <ac:chgData name="Pokharel, Sujan S" userId="S::ssp76@txstate.edu::8c2a0f3e-f0f1-404a-8bed-03bedc16d0ea" providerId="AD" clId="Web-{2287B026-51CA-463D-9CA3-3134CC3D2FD9}" dt="2022-04-28T22:34:03.058" v="194"/>
          <ac:spMkLst>
            <pc:docMk/>
            <pc:sldMk cId="2244753908" sldId="271"/>
            <ac:spMk id="3" creationId="{6E6E7034-5736-6F59-C812-2668D530FA0A}"/>
          </ac:spMkLst>
        </pc:spChg>
        <pc:picChg chg="add mod ord">
          <ac:chgData name="Pokharel, Sujan S" userId="S::ssp76@txstate.edu::8c2a0f3e-f0f1-404a-8bed-03bedc16d0ea" providerId="AD" clId="Web-{2287B026-51CA-463D-9CA3-3134CC3D2FD9}" dt="2022-04-28T22:34:44.622" v="203" actId="1076"/>
          <ac:picMkLst>
            <pc:docMk/>
            <pc:sldMk cId="2244753908" sldId="271"/>
            <ac:picMk id="4" creationId="{1DE55597-4E32-71A6-ECD7-DE05FBAAF203}"/>
          </ac:picMkLst>
        </pc:picChg>
        <pc:picChg chg="add mod">
          <ac:chgData name="Pokharel, Sujan S" userId="S::ssp76@txstate.edu::8c2a0f3e-f0f1-404a-8bed-03bedc16d0ea" providerId="AD" clId="Web-{2287B026-51CA-463D-9CA3-3134CC3D2FD9}" dt="2022-04-28T22:34:46.184" v="204" actId="1076"/>
          <ac:picMkLst>
            <pc:docMk/>
            <pc:sldMk cId="2244753908" sldId="271"/>
            <ac:picMk id="5" creationId="{E3B33FD1-3596-C77C-118E-93360C9F311C}"/>
          </ac:picMkLst>
        </pc:picChg>
      </pc:sldChg>
    </pc:docChg>
  </pc:docChgLst>
  <pc:docChgLst>
    <pc:chgData name="Garcia, Abelardo" userId="S::a_g1163@txstate.edu::08e3bff7-fdb8-4168-a30e-dd29891ba9a9" providerId="AD" clId="Web-{8BAC37AD-309A-4069-AE03-82A7ADE7753C}"/>
    <pc:docChg chg="sldOrd">
      <pc:chgData name="Garcia, Abelardo" userId="S::a_g1163@txstate.edu::08e3bff7-fdb8-4168-a30e-dd29891ba9a9" providerId="AD" clId="Web-{8BAC37AD-309A-4069-AE03-82A7ADE7753C}" dt="2022-04-28T23:08:12.549" v="1"/>
      <pc:docMkLst>
        <pc:docMk/>
      </pc:docMkLst>
      <pc:sldChg chg="ord">
        <pc:chgData name="Garcia, Abelardo" userId="S::a_g1163@txstate.edu::08e3bff7-fdb8-4168-a30e-dd29891ba9a9" providerId="AD" clId="Web-{8BAC37AD-309A-4069-AE03-82A7ADE7753C}" dt="2022-04-28T23:08:12.549" v="1"/>
        <pc:sldMkLst>
          <pc:docMk/>
          <pc:sldMk cId="560560429" sldId="270"/>
        </pc:sldMkLst>
      </pc:sldChg>
    </pc:docChg>
  </pc:docChgLst>
  <pc:docChgLst>
    <pc:chgData name="Garcia, Abelardo" userId="S::a_g1163@txstate.edu::08e3bff7-fdb8-4168-a30e-dd29891ba9a9" providerId="AD" clId="Web-{6FDE1737-558F-4150-B06F-D7EA7A0A4119}"/>
    <pc:docChg chg="modSld">
      <pc:chgData name="Garcia, Abelardo" userId="S::a_g1163@txstate.edu::08e3bff7-fdb8-4168-a30e-dd29891ba9a9" providerId="AD" clId="Web-{6FDE1737-558F-4150-B06F-D7EA7A0A4119}" dt="2022-04-28T21:09:14.668" v="53" actId="20577"/>
      <pc:docMkLst>
        <pc:docMk/>
      </pc:docMkLst>
      <pc:sldChg chg="modSp">
        <pc:chgData name="Garcia, Abelardo" userId="S::a_g1163@txstate.edu::08e3bff7-fdb8-4168-a30e-dd29891ba9a9" providerId="AD" clId="Web-{6FDE1737-558F-4150-B06F-D7EA7A0A4119}" dt="2022-04-28T21:08:03.400" v="14" actId="1076"/>
        <pc:sldMkLst>
          <pc:docMk/>
          <pc:sldMk cId="4142366511" sldId="257"/>
        </pc:sldMkLst>
        <pc:spChg chg="mod">
          <ac:chgData name="Garcia, Abelardo" userId="S::a_g1163@txstate.edu::08e3bff7-fdb8-4168-a30e-dd29891ba9a9" providerId="AD" clId="Web-{6FDE1737-558F-4150-B06F-D7EA7A0A4119}" dt="2022-04-28T21:08:03.400" v="14" actId="1076"/>
          <ac:spMkLst>
            <pc:docMk/>
            <pc:sldMk cId="4142366511" sldId="257"/>
            <ac:spMk id="9" creationId="{8AF06222-D964-B63E-88B2-C5A9B2FC0DBB}"/>
          </ac:spMkLst>
        </pc:spChg>
      </pc:sldChg>
      <pc:sldChg chg="modSp">
        <pc:chgData name="Garcia, Abelardo" userId="S::a_g1163@txstate.edu::08e3bff7-fdb8-4168-a30e-dd29891ba9a9" providerId="AD" clId="Web-{6FDE1737-558F-4150-B06F-D7EA7A0A4119}" dt="2022-04-28T21:09:14.668" v="53" actId="20577"/>
        <pc:sldMkLst>
          <pc:docMk/>
          <pc:sldMk cId="3018537394" sldId="258"/>
        </pc:sldMkLst>
        <pc:spChg chg="mod">
          <ac:chgData name="Garcia, Abelardo" userId="S::a_g1163@txstate.edu::08e3bff7-fdb8-4168-a30e-dd29891ba9a9" providerId="AD" clId="Web-{6FDE1737-558F-4150-B06F-D7EA7A0A4119}" dt="2022-04-28T21:09:14.668" v="53" actId="20577"/>
          <ac:spMkLst>
            <pc:docMk/>
            <pc:sldMk cId="3018537394" sldId="258"/>
            <ac:spMk id="3" creationId="{32807E7C-6132-AC1B-D5E0-2D2CAED68F21}"/>
          </ac:spMkLst>
        </pc:spChg>
      </pc:sldChg>
    </pc:docChg>
  </pc:docChgLst>
  <pc:docChgLst>
    <pc:chgData name="Pokharel, Sujan S" userId="S::ssp76@txstate.edu::8c2a0f3e-f0f1-404a-8bed-03bedc16d0ea" providerId="AD" clId="Web-{39F02DD9-0289-42C8-A251-CD06A2FDA0E7}"/>
    <pc:docChg chg="delSld modSld">
      <pc:chgData name="Pokharel, Sujan S" userId="S::ssp76@txstate.edu::8c2a0f3e-f0f1-404a-8bed-03bedc16d0ea" providerId="AD" clId="Web-{39F02DD9-0289-42C8-A251-CD06A2FDA0E7}" dt="2022-04-28T23:10:58.068" v="167" actId="20577"/>
      <pc:docMkLst>
        <pc:docMk/>
      </pc:docMkLst>
      <pc:sldChg chg="modSp">
        <pc:chgData name="Pokharel, Sujan S" userId="S::ssp76@txstate.edu::8c2a0f3e-f0f1-404a-8bed-03bedc16d0ea" providerId="AD" clId="Web-{39F02DD9-0289-42C8-A251-CD06A2FDA0E7}" dt="2022-04-28T23:03:17.973" v="136" actId="20577"/>
        <pc:sldMkLst>
          <pc:docMk/>
          <pc:sldMk cId="4142366511" sldId="257"/>
        </pc:sldMkLst>
        <pc:spChg chg="mod">
          <ac:chgData name="Pokharel, Sujan S" userId="S::ssp76@txstate.edu::8c2a0f3e-f0f1-404a-8bed-03bedc16d0ea" providerId="AD" clId="Web-{39F02DD9-0289-42C8-A251-CD06A2FDA0E7}" dt="2022-04-28T23:03:17.973" v="136" actId="20577"/>
          <ac:spMkLst>
            <pc:docMk/>
            <pc:sldMk cId="4142366511" sldId="257"/>
            <ac:spMk id="9" creationId="{8AF06222-D964-B63E-88B2-C5A9B2FC0DBB}"/>
          </ac:spMkLst>
        </pc:spChg>
      </pc:sldChg>
      <pc:sldChg chg="modSp">
        <pc:chgData name="Pokharel, Sujan S" userId="S::ssp76@txstate.edu::8c2a0f3e-f0f1-404a-8bed-03bedc16d0ea" providerId="AD" clId="Web-{39F02DD9-0289-42C8-A251-CD06A2FDA0E7}" dt="2022-04-28T23:10:58.068" v="167" actId="20577"/>
        <pc:sldMkLst>
          <pc:docMk/>
          <pc:sldMk cId="3018537394" sldId="258"/>
        </pc:sldMkLst>
        <pc:spChg chg="mod">
          <ac:chgData name="Pokharel, Sujan S" userId="S::ssp76@txstate.edu::8c2a0f3e-f0f1-404a-8bed-03bedc16d0ea" providerId="AD" clId="Web-{39F02DD9-0289-42C8-A251-CD06A2FDA0E7}" dt="2022-04-28T23:10:58.068" v="167" actId="20577"/>
          <ac:spMkLst>
            <pc:docMk/>
            <pc:sldMk cId="3018537394" sldId="258"/>
            <ac:spMk id="3" creationId="{32807E7C-6132-AC1B-D5E0-2D2CAED68F21}"/>
          </ac:spMkLst>
        </pc:spChg>
      </pc:sldChg>
      <pc:sldChg chg="modSp">
        <pc:chgData name="Pokharel, Sujan S" userId="S::ssp76@txstate.edu::8c2a0f3e-f0f1-404a-8bed-03bedc16d0ea" providerId="AD" clId="Web-{39F02DD9-0289-42C8-A251-CD06A2FDA0E7}" dt="2022-04-28T22:55:04.938" v="123" actId="20577"/>
        <pc:sldMkLst>
          <pc:docMk/>
          <pc:sldMk cId="1617558985" sldId="259"/>
        </pc:sldMkLst>
        <pc:spChg chg="mod">
          <ac:chgData name="Pokharel, Sujan S" userId="S::ssp76@txstate.edu::8c2a0f3e-f0f1-404a-8bed-03bedc16d0ea" providerId="AD" clId="Web-{39F02DD9-0289-42C8-A251-CD06A2FDA0E7}" dt="2022-04-28T22:55:04.938" v="123" actId="20577"/>
          <ac:spMkLst>
            <pc:docMk/>
            <pc:sldMk cId="1617558985" sldId="259"/>
            <ac:spMk id="3" creationId="{B109BE45-A573-44B1-AC80-F9C1DCFC4D26}"/>
          </ac:spMkLst>
        </pc:spChg>
      </pc:sldChg>
      <pc:sldChg chg="addSp delSp modSp">
        <pc:chgData name="Pokharel, Sujan S" userId="S::ssp76@txstate.edu::8c2a0f3e-f0f1-404a-8bed-03bedc16d0ea" providerId="AD" clId="Web-{39F02DD9-0289-42C8-A251-CD06A2FDA0E7}" dt="2022-04-28T23:02:07.343" v="133"/>
        <pc:sldMkLst>
          <pc:docMk/>
          <pc:sldMk cId="2244753908" sldId="271"/>
        </pc:sldMkLst>
        <pc:spChg chg="add del">
          <ac:chgData name="Pokharel, Sujan S" userId="S::ssp76@txstate.edu::8c2a0f3e-f0f1-404a-8bed-03bedc16d0ea" providerId="AD" clId="Web-{39F02DD9-0289-42C8-A251-CD06A2FDA0E7}" dt="2022-04-28T23:02:07.343" v="133"/>
          <ac:spMkLst>
            <pc:docMk/>
            <pc:sldMk cId="2244753908" sldId="271"/>
            <ac:spMk id="2" creationId="{EA50B619-51D8-8C10-FF81-49822B47876E}"/>
          </ac:spMkLst>
        </pc:spChg>
        <pc:spChg chg="add del mod">
          <ac:chgData name="Pokharel, Sujan S" userId="S::ssp76@txstate.edu::8c2a0f3e-f0f1-404a-8bed-03bedc16d0ea" providerId="AD" clId="Web-{39F02DD9-0289-42C8-A251-CD06A2FDA0E7}" dt="2022-04-28T23:01:59.545" v="131"/>
          <ac:spMkLst>
            <pc:docMk/>
            <pc:sldMk cId="2244753908" sldId="271"/>
            <ac:spMk id="3" creationId="{1D9279AC-63BE-016F-9E82-DF0E101FACC2}"/>
          </ac:spMkLst>
        </pc:spChg>
        <pc:spChg chg="add mod">
          <ac:chgData name="Pokharel, Sujan S" userId="S::ssp76@txstate.edu::8c2a0f3e-f0f1-404a-8bed-03bedc16d0ea" providerId="AD" clId="Web-{39F02DD9-0289-42C8-A251-CD06A2FDA0E7}" dt="2022-04-28T23:02:02.499" v="132"/>
          <ac:spMkLst>
            <pc:docMk/>
            <pc:sldMk cId="2244753908" sldId="271"/>
            <ac:spMk id="7" creationId="{2FAFB385-C367-407A-F019-855543045F77}"/>
          </ac:spMkLst>
        </pc:spChg>
      </pc:sldChg>
      <pc:sldChg chg="addSp delSp modSp mod setBg setClrOvrMap">
        <pc:chgData name="Pokharel, Sujan S" userId="S::ssp76@txstate.edu::8c2a0f3e-f0f1-404a-8bed-03bedc16d0ea" providerId="AD" clId="Web-{39F02DD9-0289-42C8-A251-CD06A2FDA0E7}" dt="2022-04-28T23:01:06.260" v="126" actId="20577"/>
        <pc:sldMkLst>
          <pc:docMk/>
          <pc:sldMk cId="1009584530" sldId="272"/>
        </pc:sldMkLst>
        <pc:spChg chg="mod">
          <ac:chgData name="Pokharel, Sujan S" userId="S::ssp76@txstate.edu::8c2a0f3e-f0f1-404a-8bed-03bedc16d0ea" providerId="AD" clId="Web-{39F02DD9-0289-42C8-A251-CD06A2FDA0E7}" dt="2022-04-28T22:54:36.295" v="118"/>
          <ac:spMkLst>
            <pc:docMk/>
            <pc:sldMk cId="1009584530" sldId="272"/>
            <ac:spMk id="2" creationId="{5E71A4D9-6FC0-26E9-DF9D-1513E2D9E2DD}"/>
          </ac:spMkLst>
        </pc:spChg>
        <pc:spChg chg="mod ord">
          <ac:chgData name="Pokharel, Sujan S" userId="S::ssp76@txstate.edu::8c2a0f3e-f0f1-404a-8bed-03bedc16d0ea" providerId="AD" clId="Web-{39F02DD9-0289-42C8-A251-CD06A2FDA0E7}" dt="2022-04-28T23:01:06.260" v="126" actId="20577"/>
          <ac:spMkLst>
            <pc:docMk/>
            <pc:sldMk cId="1009584530" sldId="272"/>
            <ac:spMk id="3" creationId="{AE37531C-F360-A0BD-4482-66AF6364436C}"/>
          </ac:spMkLst>
        </pc:spChg>
        <pc:spChg chg="add del">
          <ac:chgData name="Pokharel, Sujan S" userId="S::ssp76@txstate.edu::8c2a0f3e-f0f1-404a-8bed-03bedc16d0ea" providerId="AD" clId="Web-{39F02DD9-0289-42C8-A251-CD06A2FDA0E7}" dt="2022-04-28T22:52:15.191" v="78"/>
          <ac:spMkLst>
            <pc:docMk/>
            <pc:sldMk cId="1009584530" sldId="272"/>
            <ac:spMk id="10" creationId="{E844E128-FF69-4E9F-8327-6B504B3C5AE1}"/>
          </ac:spMkLst>
        </pc:spChg>
        <pc:spChg chg="add del">
          <ac:chgData name="Pokharel, Sujan S" userId="S::ssp76@txstate.edu::8c2a0f3e-f0f1-404a-8bed-03bedc16d0ea" providerId="AD" clId="Web-{39F02DD9-0289-42C8-A251-CD06A2FDA0E7}" dt="2022-04-28T22:52:42.912" v="87"/>
          <ac:spMkLst>
            <pc:docMk/>
            <pc:sldMk cId="1009584530" sldId="272"/>
            <ac:spMk id="14" creationId="{811CBAFA-D7E0-40A7-BB94-2C05304B407B}"/>
          </ac:spMkLst>
        </pc:spChg>
        <pc:spChg chg="add del">
          <ac:chgData name="Pokharel, Sujan S" userId="S::ssp76@txstate.edu::8c2a0f3e-f0f1-404a-8bed-03bedc16d0ea" providerId="AD" clId="Web-{39F02DD9-0289-42C8-A251-CD06A2FDA0E7}" dt="2022-04-28T22:52:42.912" v="87"/>
          <ac:spMkLst>
            <pc:docMk/>
            <pc:sldMk cId="1009584530" sldId="272"/>
            <ac:spMk id="15" creationId="{D40791F6-715D-481A-9C4A-3645AECFD5A0}"/>
          </ac:spMkLst>
        </pc:spChg>
        <pc:spChg chg="add del">
          <ac:chgData name="Pokharel, Sujan S" userId="S::ssp76@txstate.edu::8c2a0f3e-f0f1-404a-8bed-03bedc16d0ea" providerId="AD" clId="Web-{39F02DD9-0289-42C8-A251-CD06A2FDA0E7}" dt="2022-04-28T22:54:36.295" v="118"/>
          <ac:spMkLst>
            <pc:docMk/>
            <pc:sldMk cId="1009584530" sldId="272"/>
            <ac:spMk id="21" creationId="{61B2A784-4501-42A8-86DF-DB27DE395089}"/>
          </ac:spMkLst>
        </pc:spChg>
        <pc:spChg chg="add del">
          <ac:chgData name="Pokharel, Sujan S" userId="S::ssp76@txstate.edu::8c2a0f3e-f0f1-404a-8bed-03bedc16d0ea" providerId="AD" clId="Web-{39F02DD9-0289-42C8-A251-CD06A2FDA0E7}" dt="2022-04-28T22:54:36.295" v="118"/>
          <ac:spMkLst>
            <pc:docMk/>
            <pc:sldMk cId="1009584530" sldId="272"/>
            <ac:spMk id="23" creationId="{8A330AB8-A767-46C8-ABEF-2477854EF61D}"/>
          </ac:spMkLst>
        </pc:spChg>
        <pc:spChg chg="add del">
          <ac:chgData name="Pokharel, Sujan S" userId="S::ssp76@txstate.edu::8c2a0f3e-f0f1-404a-8bed-03bedc16d0ea" providerId="AD" clId="Web-{39F02DD9-0289-42C8-A251-CD06A2FDA0E7}" dt="2022-04-28T22:54:36.295" v="118"/>
          <ac:spMkLst>
            <pc:docMk/>
            <pc:sldMk cId="1009584530" sldId="272"/>
            <ac:spMk id="25" creationId="{88E62604-C40E-4D56-9D66-FD94B0CA40CB}"/>
          </ac:spMkLst>
        </pc:spChg>
        <pc:spChg chg="add">
          <ac:chgData name="Pokharel, Sujan S" userId="S::ssp76@txstate.edu::8c2a0f3e-f0f1-404a-8bed-03bedc16d0ea" providerId="AD" clId="Web-{39F02DD9-0289-42C8-A251-CD06A2FDA0E7}" dt="2022-04-28T22:54:36.295" v="118"/>
          <ac:spMkLst>
            <pc:docMk/>
            <pc:sldMk cId="1009584530" sldId="272"/>
            <ac:spMk id="30" creationId="{0AB6E427-3F73-4C06-A5D5-AE52C3883B50}"/>
          </ac:spMkLst>
        </pc:spChg>
        <pc:spChg chg="add">
          <ac:chgData name="Pokharel, Sujan S" userId="S::ssp76@txstate.edu::8c2a0f3e-f0f1-404a-8bed-03bedc16d0ea" providerId="AD" clId="Web-{39F02DD9-0289-42C8-A251-CD06A2FDA0E7}" dt="2022-04-28T22:54:36.295" v="118"/>
          <ac:spMkLst>
            <pc:docMk/>
            <pc:sldMk cId="1009584530" sldId="272"/>
            <ac:spMk id="32" creationId="{D8C9BDAA-0390-4B39-9B5C-BC95E5120DA4}"/>
          </ac:spMkLst>
        </pc:spChg>
        <pc:picChg chg="del mod ord">
          <ac:chgData name="Pokharel, Sujan S" userId="S::ssp76@txstate.edu::8c2a0f3e-f0f1-404a-8bed-03bedc16d0ea" providerId="AD" clId="Web-{39F02DD9-0289-42C8-A251-CD06A2FDA0E7}" dt="2022-04-28T22:54:25.701" v="115"/>
          <ac:picMkLst>
            <pc:docMk/>
            <pc:sldMk cId="1009584530" sldId="272"/>
            <ac:picMk id="4" creationId="{42978B35-1C2F-829D-BBB6-A26E9B82D275}"/>
          </ac:picMkLst>
        </pc:picChg>
        <pc:picChg chg="add del mod">
          <ac:chgData name="Pokharel, Sujan S" userId="S::ssp76@txstate.edu::8c2a0f3e-f0f1-404a-8bed-03bedc16d0ea" providerId="AD" clId="Web-{39F02DD9-0289-42C8-A251-CD06A2FDA0E7}" dt="2022-04-28T22:53:41.854" v="105"/>
          <ac:picMkLst>
            <pc:docMk/>
            <pc:sldMk cId="1009584530" sldId="272"/>
            <ac:picMk id="5" creationId="{2F10B700-F6C8-E216-42A3-0884DE11FF34}"/>
          </ac:picMkLst>
        </pc:picChg>
        <pc:picChg chg="add mod">
          <ac:chgData name="Pokharel, Sujan S" userId="S::ssp76@txstate.edu::8c2a0f3e-f0f1-404a-8bed-03bedc16d0ea" providerId="AD" clId="Web-{39F02DD9-0289-42C8-A251-CD06A2FDA0E7}" dt="2022-04-28T22:54:36.295" v="118"/>
          <ac:picMkLst>
            <pc:docMk/>
            <pc:sldMk cId="1009584530" sldId="272"/>
            <ac:picMk id="6" creationId="{EA956C3B-3789-CA93-ED7F-B2915CE1C463}"/>
          </ac:picMkLst>
        </pc:picChg>
        <pc:cxnChg chg="add del">
          <ac:chgData name="Pokharel, Sujan S" userId="S::ssp76@txstate.edu::8c2a0f3e-f0f1-404a-8bed-03bedc16d0ea" providerId="AD" clId="Web-{39F02DD9-0289-42C8-A251-CD06A2FDA0E7}" dt="2022-04-28T22:52:15.191" v="78"/>
          <ac:cxnSpMkLst>
            <pc:docMk/>
            <pc:sldMk cId="1009584530" sldId="272"/>
            <ac:cxnSpMk id="12" creationId="{055CEADF-09EA-423C-8C45-F94AF44D5AF0}"/>
          </ac:cxnSpMkLst>
        </pc:cxnChg>
        <pc:cxnChg chg="add del">
          <ac:chgData name="Pokharel, Sujan S" userId="S::ssp76@txstate.edu::8c2a0f3e-f0f1-404a-8bed-03bedc16d0ea" providerId="AD" clId="Web-{39F02DD9-0289-42C8-A251-CD06A2FDA0E7}" dt="2022-04-28T22:52:42.912" v="87"/>
          <ac:cxnSpMkLst>
            <pc:docMk/>
            <pc:sldMk cId="1009584530" sldId="272"/>
            <ac:cxnSpMk id="16" creationId="{740F83A4-FAC4-4867-95A5-BBFD280C7BF5}"/>
          </ac:cxnSpMkLst>
        </pc:cxnChg>
        <pc:cxnChg chg="add">
          <ac:chgData name="Pokharel, Sujan S" userId="S::ssp76@txstate.edu::8c2a0f3e-f0f1-404a-8bed-03bedc16d0ea" providerId="AD" clId="Web-{39F02DD9-0289-42C8-A251-CD06A2FDA0E7}" dt="2022-04-28T22:54:36.295" v="118"/>
          <ac:cxnSpMkLst>
            <pc:docMk/>
            <pc:sldMk cId="1009584530" sldId="272"/>
            <ac:cxnSpMk id="34" creationId="{E04A321A-A039-4720-87B4-66A4210E0D57}"/>
          </ac:cxnSpMkLst>
        </pc:cxnChg>
      </pc:sldChg>
      <pc:sldChg chg="del">
        <pc:chgData name="Pokharel, Sujan S" userId="S::ssp76@txstate.edu::8c2a0f3e-f0f1-404a-8bed-03bedc16d0ea" providerId="AD" clId="Web-{39F02DD9-0289-42C8-A251-CD06A2FDA0E7}" dt="2022-04-28T22:55:20.470" v="124"/>
        <pc:sldMkLst>
          <pc:docMk/>
          <pc:sldMk cId="3652764093" sldId="273"/>
        </pc:sldMkLst>
      </pc:sldChg>
    </pc:docChg>
  </pc:docChgLst>
  <pc:docChgLst>
    <pc:chgData name="Garcia, Abelardo" userId="S::a_g1163@txstate.edu::08e3bff7-fdb8-4168-a30e-dd29891ba9a9" providerId="AD" clId="Web-{3FF0133D-6954-476B-9996-FD29234D542A}"/>
    <pc:docChg chg="modSld">
      <pc:chgData name="Garcia, Abelardo" userId="S::a_g1163@txstate.edu::08e3bff7-fdb8-4168-a30e-dd29891ba9a9" providerId="AD" clId="Web-{3FF0133D-6954-476B-9996-FD29234D542A}" dt="2022-04-28T23:55:43.519" v="4" actId="20577"/>
      <pc:docMkLst>
        <pc:docMk/>
      </pc:docMkLst>
      <pc:sldChg chg="modSp">
        <pc:chgData name="Garcia, Abelardo" userId="S::a_g1163@txstate.edu::08e3bff7-fdb8-4168-a30e-dd29891ba9a9" providerId="AD" clId="Web-{3FF0133D-6954-476B-9996-FD29234D542A}" dt="2022-04-28T23:55:43.519" v="4" actId="20577"/>
        <pc:sldMkLst>
          <pc:docMk/>
          <pc:sldMk cId="283303528" sldId="262"/>
        </pc:sldMkLst>
        <pc:spChg chg="mod">
          <ac:chgData name="Garcia, Abelardo" userId="S::a_g1163@txstate.edu::08e3bff7-fdb8-4168-a30e-dd29891ba9a9" providerId="AD" clId="Web-{3FF0133D-6954-476B-9996-FD29234D542A}" dt="2022-04-28T23:55:43.519" v="4" actId="20577"/>
          <ac:spMkLst>
            <pc:docMk/>
            <pc:sldMk cId="283303528" sldId="262"/>
            <ac:spMk id="3" creationId="{7E1D0C41-562E-6105-CA0A-0F811FDC424E}"/>
          </ac:spMkLst>
        </pc:spChg>
      </pc:sldChg>
    </pc:docChg>
  </pc:docChgLst>
  <pc:docChgLst>
    <pc:chgData name="Venkat Rao Krishnan, Sathya Priya" userId="S::huq1@txstate.edu::5b23e962-c792-45d3-bf9f-83a085cd01f2" providerId="AD" clId="Web-{0643FD11-3E34-4C60-A8BD-EBF8247C5B72}"/>
    <pc:docChg chg="addSld delSld modSld sldOrd">
      <pc:chgData name="Venkat Rao Krishnan, Sathya Priya" userId="S::huq1@txstate.edu::5b23e962-c792-45d3-bf9f-83a085cd01f2" providerId="AD" clId="Web-{0643FD11-3E34-4C60-A8BD-EBF8247C5B72}" dt="2022-04-28T23:13:04.926" v="1318" actId="20577"/>
      <pc:docMkLst>
        <pc:docMk/>
      </pc:docMkLst>
      <pc:sldChg chg="addSp delSp modSp">
        <pc:chgData name="Venkat Rao Krishnan, Sathya Priya" userId="S::huq1@txstate.edu::5b23e962-c792-45d3-bf9f-83a085cd01f2" providerId="AD" clId="Web-{0643FD11-3E34-4C60-A8BD-EBF8247C5B72}" dt="2022-04-28T23:01:30.761" v="938" actId="20577"/>
        <pc:sldMkLst>
          <pc:docMk/>
          <pc:sldMk cId="4142366511" sldId="257"/>
        </pc:sldMkLst>
        <pc:spChg chg="mod">
          <ac:chgData name="Venkat Rao Krishnan, Sathya Priya" userId="S::huq1@txstate.edu::5b23e962-c792-45d3-bf9f-83a085cd01f2" providerId="AD" clId="Web-{0643FD11-3E34-4C60-A8BD-EBF8247C5B72}" dt="2022-04-28T23:01:08.104" v="935"/>
          <ac:spMkLst>
            <pc:docMk/>
            <pc:sldMk cId="4142366511" sldId="257"/>
            <ac:spMk id="2" creationId="{B6AF1EF4-68BA-3338-E01D-84E227B61C8B}"/>
          </ac:spMkLst>
        </pc:spChg>
        <pc:spChg chg="mod">
          <ac:chgData name="Venkat Rao Krishnan, Sathya Priya" userId="S::huq1@txstate.edu::5b23e962-c792-45d3-bf9f-83a085cd01f2" providerId="AD" clId="Web-{0643FD11-3E34-4C60-A8BD-EBF8247C5B72}" dt="2022-04-28T23:01:08.104" v="935"/>
          <ac:spMkLst>
            <pc:docMk/>
            <pc:sldMk cId="4142366511" sldId="257"/>
            <ac:spMk id="5" creationId="{EC17B209-3444-6FB2-732A-0B31DDE4B1C1}"/>
          </ac:spMkLst>
        </pc:spChg>
        <pc:spChg chg="mod ord">
          <ac:chgData name="Venkat Rao Krishnan, Sathya Priya" userId="S::huq1@txstate.edu::5b23e962-c792-45d3-bf9f-83a085cd01f2" providerId="AD" clId="Web-{0643FD11-3E34-4C60-A8BD-EBF8247C5B72}" dt="2022-04-28T23:01:30.761" v="938" actId="20577"/>
          <ac:spMkLst>
            <pc:docMk/>
            <pc:sldMk cId="4142366511" sldId="257"/>
            <ac:spMk id="9" creationId="{8AF06222-D964-B63E-88B2-C5A9B2FC0DBB}"/>
          </ac:spMkLst>
        </pc:spChg>
        <pc:spChg chg="del">
          <ac:chgData name="Venkat Rao Krishnan, Sathya Priya" userId="S::huq1@txstate.edu::5b23e962-c792-45d3-bf9f-83a085cd01f2" providerId="AD" clId="Web-{0643FD11-3E34-4C60-A8BD-EBF8247C5B72}" dt="2022-04-28T23:01:08.104" v="935"/>
          <ac:spMkLst>
            <pc:docMk/>
            <pc:sldMk cId="4142366511" sldId="257"/>
            <ac:spMk id="12" creationId="{E844E128-FF69-4E9F-8327-6B504B3C5AE1}"/>
          </ac:spMkLst>
        </pc:spChg>
        <pc:spChg chg="add">
          <ac:chgData name="Venkat Rao Krishnan, Sathya Priya" userId="S::huq1@txstate.edu::5b23e962-c792-45d3-bf9f-83a085cd01f2" providerId="AD" clId="Web-{0643FD11-3E34-4C60-A8BD-EBF8247C5B72}" dt="2022-04-28T23:01:08.104" v="935"/>
          <ac:spMkLst>
            <pc:docMk/>
            <pc:sldMk cId="4142366511" sldId="257"/>
            <ac:spMk id="19" creationId="{E844E128-FF69-4E9F-8327-6B504B3C5AE1}"/>
          </ac:spMkLst>
        </pc:spChg>
        <pc:picChg chg="mod">
          <ac:chgData name="Venkat Rao Krishnan, Sathya Priya" userId="S::huq1@txstate.edu::5b23e962-c792-45d3-bf9f-83a085cd01f2" providerId="AD" clId="Web-{0643FD11-3E34-4C60-A8BD-EBF8247C5B72}" dt="2022-04-28T23:01:08.104" v="935"/>
          <ac:picMkLst>
            <pc:docMk/>
            <pc:sldMk cId="4142366511" sldId="257"/>
            <ac:picMk id="4" creationId="{5C5111B6-EBEE-CF18-32DB-3B686497BEE4}"/>
          </ac:picMkLst>
        </pc:picChg>
        <pc:cxnChg chg="del">
          <ac:chgData name="Venkat Rao Krishnan, Sathya Priya" userId="S::huq1@txstate.edu::5b23e962-c792-45d3-bf9f-83a085cd01f2" providerId="AD" clId="Web-{0643FD11-3E34-4C60-A8BD-EBF8247C5B72}" dt="2022-04-28T23:01:08.104" v="935"/>
          <ac:cxnSpMkLst>
            <pc:docMk/>
            <pc:sldMk cId="4142366511" sldId="257"/>
            <ac:cxnSpMk id="14" creationId="{055CEADF-09EA-423C-8C45-F94AF44D5AF0}"/>
          </ac:cxnSpMkLst>
        </pc:cxnChg>
        <pc:cxnChg chg="add">
          <ac:chgData name="Venkat Rao Krishnan, Sathya Priya" userId="S::huq1@txstate.edu::5b23e962-c792-45d3-bf9f-83a085cd01f2" providerId="AD" clId="Web-{0643FD11-3E34-4C60-A8BD-EBF8247C5B72}" dt="2022-04-28T23:01:08.104" v="935"/>
          <ac:cxnSpMkLst>
            <pc:docMk/>
            <pc:sldMk cId="4142366511" sldId="257"/>
            <ac:cxnSpMk id="21" creationId="{055CEADF-09EA-423C-8C45-F94AF44D5AF0}"/>
          </ac:cxnSpMkLst>
        </pc:cxnChg>
      </pc:sldChg>
      <pc:sldChg chg="modSp">
        <pc:chgData name="Venkat Rao Krishnan, Sathya Priya" userId="S::huq1@txstate.edu::5b23e962-c792-45d3-bf9f-83a085cd01f2" providerId="AD" clId="Web-{0643FD11-3E34-4C60-A8BD-EBF8247C5B72}" dt="2022-04-28T23:07:13.294" v="1106" actId="20577"/>
        <pc:sldMkLst>
          <pc:docMk/>
          <pc:sldMk cId="3018537394" sldId="258"/>
        </pc:sldMkLst>
        <pc:spChg chg="mod">
          <ac:chgData name="Venkat Rao Krishnan, Sathya Priya" userId="S::huq1@txstate.edu::5b23e962-c792-45d3-bf9f-83a085cd01f2" providerId="AD" clId="Web-{0643FD11-3E34-4C60-A8BD-EBF8247C5B72}" dt="2022-04-28T23:07:13.294" v="1106" actId="20577"/>
          <ac:spMkLst>
            <pc:docMk/>
            <pc:sldMk cId="3018537394" sldId="258"/>
            <ac:spMk id="3" creationId="{32807E7C-6132-AC1B-D5E0-2D2CAED68F21}"/>
          </ac:spMkLst>
        </pc:spChg>
      </pc:sldChg>
      <pc:sldChg chg="addSp delSp modSp mod addAnim setClrOvrMap">
        <pc:chgData name="Venkat Rao Krishnan, Sathya Priya" userId="S::huq1@txstate.edu::5b23e962-c792-45d3-bf9f-83a085cd01f2" providerId="AD" clId="Web-{0643FD11-3E34-4C60-A8BD-EBF8247C5B72}" dt="2022-04-28T23:11:59.390" v="1309" actId="20577"/>
        <pc:sldMkLst>
          <pc:docMk/>
          <pc:sldMk cId="283303528" sldId="262"/>
        </pc:sldMkLst>
        <pc:spChg chg="mod">
          <ac:chgData name="Venkat Rao Krishnan, Sathya Priya" userId="S::huq1@txstate.edu::5b23e962-c792-45d3-bf9f-83a085cd01f2" providerId="AD" clId="Web-{0643FD11-3E34-4C60-A8BD-EBF8247C5B72}" dt="2022-04-28T22:56:53.604" v="741"/>
          <ac:spMkLst>
            <pc:docMk/>
            <pc:sldMk cId="283303528" sldId="262"/>
            <ac:spMk id="2" creationId="{870D3B51-F79F-2DBB-6486-1FC106B0E573}"/>
          </ac:spMkLst>
        </pc:spChg>
        <pc:spChg chg="add del mod">
          <ac:chgData name="Venkat Rao Krishnan, Sathya Priya" userId="S::huq1@txstate.edu::5b23e962-c792-45d3-bf9f-83a085cd01f2" providerId="AD" clId="Web-{0643FD11-3E34-4C60-A8BD-EBF8247C5B72}" dt="2022-04-28T23:11:59.390" v="1309" actId="20577"/>
          <ac:spMkLst>
            <pc:docMk/>
            <pc:sldMk cId="283303528" sldId="262"/>
            <ac:spMk id="3" creationId="{7E1D0C41-562E-6105-CA0A-0F811FDC424E}"/>
          </ac:spMkLst>
        </pc:spChg>
        <pc:spChg chg="add del mod">
          <ac:chgData name="Venkat Rao Krishnan, Sathya Priya" userId="S::huq1@txstate.edu::5b23e962-c792-45d3-bf9f-83a085cd01f2" providerId="AD" clId="Web-{0643FD11-3E34-4C60-A8BD-EBF8247C5B72}" dt="2022-04-28T22:56:50.025" v="740"/>
          <ac:spMkLst>
            <pc:docMk/>
            <pc:sldMk cId="283303528" sldId="262"/>
            <ac:spMk id="4" creationId="{53606EEE-CED8-DD59-FE4E-4AE9743059DE}"/>
          </ac:spMkLst>
        </pc:spChg>
        <pc:spChg chg="del">
          <ac:chgData name="Venkat Rao Krishnan, Sathya Priya" userId="S::huq1@txstate.edu::5b23e962-c792-45d3-bf9f-83a085cd01f2" providerId="AD" clId="Web-{0643FD11-3E34-4C60-A8BD-EBF8247C5B72}" dt="2022-04-28T22:52:38.166" v="480"/>
          <ac:spMkLst>
            <pc:docMk/>
            <pc:sldMk cId="283303528" sldId="262"/>
            <ac:spMk id="9" creationId="{39E3965E-AC41-4711-9D10-E25ABB132D86}"/>
          </ac:spMkLst>
        </pc:spChg>
        <pc:spChg chg="del">
          <ac:chgData name="Venkat Rao Krishnan, Sathya Priya" userId="S::huq1@txstate.edu::5b23e962-c792-45d3-bf9f-83a085cd01f2" providerId="AD" clId="Web-{0643FD11-3E34-4C60-A8BD-EBF8247C5B72}" dt="2022-04-28T22:52:38.166" v="480"/>
          <ac:spMkLst>
            <pc:docMk/>
            <pc:sldMk cId="283303528" sldId="262"/>
            <ac:spMk id="13" creationId="{2FDF0794-1B86-42B2-B8C7-F60123E638ED}"/>
          </ac:spMkLst>
        </pc:spChg>
        <pc:spChg chg="del">
          <ac:chgData name="Venkat Rao Krishnan, Sathya Priya" userId="S::huq1@txstate.edu::5b23e962-c792-45d3-bf9f-83a085cd01f2" providerId="AD" clId="Web-{0643FD11-3E34-4C60-A8BD-EBF8247C5B72}" dt="2022-04-28T22:52:38.166" v="480"/>
          <ac:spMkLst>
            <pc:docMk/>
            <pc:sldMk cId="283303528" sldId="262"/>
            <ac:spMk id="15" creationId="{EEFC1EB0-DB92-4E98-B3A9-0CD6FA5A8B62}"/>
          </ac:spMkLst>
        </pc:spChg>
        <pc:spChg chg="add del">
          <ac:chgData name="Venkat Rao Krishnan, Sathya Priya" userId="S::huq1@txstate.edu::5b23e962-c792-45d3-bf9f-83a085cd01f2" providerId="AD" clId="Web-{0643FD11-3E34-4C60-A8BD-EBF8247C5B72}" dt="2022-04-28T22:56:53.604" v="741"/>
          <ac:spMkLst>
            <pc:docMk/>
            <pc:sldMk cId="283303528" sldId="262"/>
            <ac:spMk id="22" creationId="{39E3965E-AC41-4711-9D10-E25ABB132D86}"/>
          </ac:spMkLst>
        </pc:spChg>
        <pc:spChg chg="add del">
          <ac:chgData name="Venkat Rao Krishnan, Sathya Priya" userId="S::huq1@txstate.edu::5b23e962-c792-45d3-bf9f-83a085cd01f2" providerId="AD" clId="Web-{0643FD11-3E34-4C60-A8BD-EBF8247C5B72}" dt="2022-04-28T22:56:53.604" v="741"/>
          <ac:spMkLst>
            <pc:docMk/>
            <pc:sldMk cId="283303528" sldId="262"/>
            <ac:spMk id="26" creationId="{6482F060-A4AF-4E0B-B364-7C6BA4AE9C03}"/>
          </ac:spMkLst>
        </pc:spChg>
        <pc:spChg chg="add">
          <ac:chgData name="Venkat Rao Krishnan, Sathya Priya" userId="S::huq1@txstate.edu::5b23e962-c792-45d3-bf9f-83a085cd01f2" providerId="AD" clId="Web-{0643FD11-3E34-4C60-A8BD-EBF8247C5B72}" dt="2022-04-28T22:56:53.604" v="741"/>
          <ac:spMkLst>
            <pc:docMk/>
            <pc:sldMk cId="283303528" sldId="262"/>
            <ac:spMk id="33" creationId="{E844E128-FF69-4E9F-8327-6B504B3C5AE1}"/>
          </ac:spMkLst>
        </pc:spChg>
        <pc:picChg chg="mod ord">
          <ac:chgData name="Venkat Rao Krishnan, Sathya Priya" userId="S::huq1@txstate.edu::5b23e962-c792-45d3-bf9f-83a085cd01f2" providerId="AD" clId="Web-{0643FD11-3E34-4C60-A8BD-EBF8247C5B72}" dt="2022-04-28T22:56:53.604" v="741"/>
          <ac:picMkLst>
            <pc:docMk/>
            <pc:sldMk cId="283303528" sldId="262"/>
            <ac:picMk id="5" creationId="{C6C38AFA-3E4F-25F9-80F0-0885489831D2}"/>
          </ac:picMkLst>
        </pc:picChg>
        <pc:cxnChg chg="del">
          <ac:chgData name="Venkat Rao Krishnan, Sathya Priya" userId="S::huq1@txstate.edu::5b23e962-c792-45d3-bf9f-83a085cd01f2" providerId="AD" clId="Web-{0643FD11-3E34-4C60-A8BD-EBF8247C5B72}" dt="2022-04-28T22:52:38.166" v="480"/>
          <ac:cxnSpMkLst>
            <pc:docMk/>
            <pc:sldMk cId="283303528" sldId="262"/>
            <ac:cxnSpMk id="11" creationId="{1F5DC8C3-BA5F-4EED-BB9A-A14272BD82A1}"/>
          </ac:cxnSpMkLst>
        </pc:cxnChg>
        <pc:cxnChg chg="del">
          <ac:chgData name="Venkat Rao Krishnan, Sathya Priya" userId="S::huq1@txstate.edu::5b23e962-c792-45d3-bf9f-83a085cd01f2" providerId="AD" clId="Web-{0643FD11-3E34-4C60-A8BD-EBF8247C5B72}" dt="2022-04-28T22:52:38.166" v="480"/>
          <ac:cxnSpMkLst>
            <pc:docMk/>
            <pc:sldMk cId="283303528" sldId="262"/>
            <ac:cxnSpMk id="17" creationId="{96D07482-83A3-4451-943C-B46961082957}"/>
          </ac:cxnSpMkLst>
        </pc:cxnChg>
        <pc:cxnChg chg="add del">
          <ac:chgData name="Venkat Rao Krishnan, Sathya Priya" userId="S::huq1@txstate.edu::5b23e962-c792-45d3-bf9f-83a085cd01f2" providerId="AD" clId="Web-{0643FD11-3E34-4C60-A8BD-EBF8247C5B72}" dt="2022-04-28T22:56:53.604" v="741"/>
          <ac:cxnSpMkLst>
            <pc:docMk/>
            <pc:sldMk cId="283303528" sldId="262"/>
            <ac:cxnSpMk id="24" creationId="{1F5DC8C3-BA5F-4EED-BB9A-A14272BD82A1}"/>
          </ac:cxnSpMkLst>
        </pc:cxnChg>
        <pc:cxnChg chg="add del">
          <ac:chgData name="Venkat Rao Krishnan, Sathya Priya" userId="S::huq1@txstate.edu::5b23e962-c792-45d3-bf9f-83a085cd01f2" providerId="AD" clId="Web-{0643FD11-3E34-4C60-A8BD-EBF8247C5B72}" dt="2022-04-28T22:56:53.604" v="741"/>
          <ac:cxnSpMkLst>
            <pc:docMk/>
            <pc:sldMk cId="283303528" sldId="262"/>
            <ac:cxnSpMk id="28" creationId="{B9EB6DAA-2F0C-43D5-A577-15D5D2C4E3F5}"/>
          </ac:cxnSpMkLst>
        </pc:cxnChg>
        <pc:cxnChg chg="add">
          <ac:chgData name="Venkat Rao Krishnan, Sathya Priya" userId="S::huq1@txstate.edu::5b23e962-c792-45d3-bf9f-83a085cd01f2" providerId="AD" clId="Web-{0643FD11-3E34-4C60-A8BD-EBF8247C5B72}" dt="2022-04-28T22:56:53.604" v="741"/>
          <ac:cxnSpMkLst>
            <pc:docMk/>
            <pc:sldMk cId="283303528" sldId="262"/>
            <ac:cxnSpMk id="35" creationId="{055CEADF-09EA-423C-8C45-F94AF44D5AF0}"/>
          </ac:cxnSpMkLst>
        </pc:cxnChg>
      </pc:sldChg>
      <pc:sldChg chg="addSp delSp modSp mod setBg">
        <pc:chgData name="Venkat Rao Krishnan, Sathya Priya" userId="S::huq1@txstate.edu::5b23e962-c792-45d3-bf9f-83a085cd01f2" providerId="AD" clId="Web-{0643FD11-3E34-4C60-A8BD-EBF8247C5B72}" dt="2022-04-28T22:59:53.052" v="934"/>
        <pc:sldMkLst>
          <pc:docMk/>
          <pc:sldMk cId="4164931310" sldId="265"/>
        </pc:sldMkLst>
        <pc:spChg chg="mod">
          <ac:chgData name="Venkat Rao Krishnan, Sathya Priya" userId="S::huq1@txstate.edu::5b23e962-c792-45d3-bf9f-83a085cd01f2" providerId="AD" clId="Web-{0643FD11-3E34-4C60-A8BD-EBF8247C5B72}" dt="2022-04-28T22:59:53.021" v="933"/>
          <ac:spMkLst>
            <pc:docMk/>
            <pc:sldMk cId="4164931310" sldId="265"/>
            <ac:spMk id="2" creationId="{3CAC6CB5-EF4C-1F53-6987-41302872B581}"/>
          </ac:spMkLst>
        </pc:spChg>
        <pc:spChg chg="add del mod">
          <ac:chgData name="Venkat Rao Krishnan, Sathya Priya" userId="S::huq1@txstate.edu::5b23e962-c792-45d3-bf9f-83a085cd01f2" providerId="AD" clId="Web-{0643FD11-3E34-4C60-A8BD-EBF8247C5B72}" dt="2022-04-28T22:59:53.052" v="934"/>
          <ac:spMkLst>
            <pc:docMk/>
            <pc:sldMk cId="4164931310" sldId="265"/>
            <ac:spMk id="3" creationId="{0FD7AE68-8319-6513-2150-B5D5CB182F0E}"/>
          </ac:spMkLst>
        </pc:spChg>
        <pc:spChg chg="add del">
          <ac:chgData name="Venkat Rao Krishnan, Sathya Priya" userId="S::huq1@txstate.edu::5b23e962-c792-45d3-bf9f-83a085cd01f2" providerId="AD" clId="Web-{0643FD11-3E34-4C60-A8BD-EBF8247C5B72}" dt="2022-04-28T22:59:53.021" v="933"/>
          <ac:spMkLst>
            <pc:docMk/>
            <pc:sldMk cId="4164931310" sldId="265"/>
            <ac:spMk id="9" creationId="{DFEBD0D2-AA2A-4936-A509-D629383EFFAA}"/>
          </ac:spMkLst>
        </pc:spChg>
        <pc:spChg chg="add del">
          <ac:chgData name="Venkat Rao Krishnan, Sathya Priya" userId="S::huq1@txstate.edu::5b23e962-c792-45d3-bf9f-83a085cd01f2" providerId="AD" clId="Web-{0643FD11-3E34-4C60-A8BD-EBF8247C5B72}" dt="2022-04-28T22:59:53.021" v="933"/>
          <ac:spMkLst>
            <pc:docMk/>
            <pc:sldMk cId="4164931310" sldId="265"/>
            <ac:spMk id="13" creationId="{86506110-E6E1-4309-83FA-C6B068FA341C}"/>
          </ac:spMkLst>
        </pc:spChg>
        <pc:graphicFrameChg chg="add del">
          <ac:chgData name="Venkat Rao Krishnan, Sathya Priya" userId="S::huq1@txstate.edu::5b23e962-c792-45d3-bf9f-83a085cd01f2" providerId="AD" clId="Web-{0643FD11-3E34-4C60-A8BD-EBF8247C5B72}" dt="2022-04-28T22:59:53.021" v="933"/>
          <ac:graphicFrameMkLst>
            <pc:docMk/>
            <pc:sldMk cId="4164931310" sldId="265"/>
            <ac:graphicFrameMk id="5" creationId="{1C5B8AEB-A17F-FB13-F8F6-D8483A6559FB}"/>
          </ac:graphicFrameMkLst>
        </pc:graphicFrameChg>
        <pc:graphicFrameChg chg="add">
          <ac:chgData name="Venkat Rao Krishnan, Sathya Priya" userId="S::huq1@txstate.edu::5b23e962-c792-45d3-bf9f-83a085cd01f2" providerId="AD" clId="Web-{0643FD11-3E34-4C60-A8BD-EBF8247C5B72}" dt="2022-04-28T22:59:53.052" v="934"/>
          <ac:graphicFrameMkLst>
            <pc:docMk/>
            <pc:sldMk cId="4164931310" sldId="265"/>
            <ac:graphicFrameMk id="15" creationId="{0D5230F6-5155-85FC-34FC-CBCA157BDA8A}"/>
          </ac:graphicFrameMkLst>
        </pc:graphicFrameChg>
        <pc:cxnChg chg="add del">
          <ac:chgData name="Venkat Rao Krishnan, Sathya Priya" userId="S::huq1@txstate.edu::5b23e962-c792-45d3-bf9f-83a085cd01f2" providerId="AD" clId="Web-{0643FD11-3E34-4C60-A8BD-EBF8247C5B72}" dt="2022-04-28T22:59:53.021" v="933"/>
          <ac:cxnSpMkLst>
            <pc:docMk/>
            <pc:sldMk cId="4164931310" sldId="265"/>
            <ac:cxnSpMk id="11" creationId="{2752F38C-F560-47AA-90AD-209F39C04150}"/>
          </ac:cxnSpMkLst>
        </pc:cxnChg>
      </pc:sldChg>
      <pc:sldChg chg="modSp">
        <pc:chgData name="Venkat Rao Krishnan, Sathya Priya" userId="S::huq1@txstate.edu::5b23e962-c792-45d3-bf9f-83a085cd01f2" providerId="AD" clId="Web-{0643FD11-3E34-4C60-A8BD-EBF8247C5B72}" dt="2022-04-28T23:10:37.416" v="1306" actId="20577"/>
        <pc:sldMkLst>
          <pc:docMk/>
          <pc:sldMk cId="1380753348" sldId="267"/>
        </pc:sldMkLst>
        <pc:spChg chg="mod">
          <ac:chgData name="Venkat Rao Krishnan, Sathya Priya" userId="S::huq1@txstate.edu::5b23e962-c792-45d3-bf9f-83a085cd01f2" providerId="AD" clId="Web-{0643FD11-3E34-4C60-A8BD-EBF8247C5B72}" dt="2022-04-28T23:10:37.416" v="1306" actId="20577"/>
          <ac:spMkLst>
            <pc:docMk/>
            <pc:sldMk cId="1380753348" sldId="267"/>
            <ac:spMk id="8" creationId="{25900DFB-B9F2-4BC6-DD56-831226A3E6A8}"/>
          </ac:spMkLst>
        </pc:spChg>
      </pc:sldChg>
      <pc:sldChg chg="ord">
        <pc:chgData name="Venkat Rao Krishnan, Sathya Priya" userId="S::huq1@txstate.edu::5b23e962-c792-45d3-bf9f-83a085cd01f2" providerId="AD" clId="Web-{0643FD11-3E34-4C60-A8BD-EBF8247C5B72}" dt="2022-04-28T22:51:02.098" v="474"/>
        <pc:sldMkLst>
          <pc:docMk/>
          <pc:sldMk cId="560560429" sldId="270"/>
        </pc:sldMkLst>
      </pc:sldChg>
      <pc:sldChg chg="delSp new del">
        <pc:chgData name="Venkat Rao Krishnan, Sathya Priya" userId="S::huq1@txstate.edu::5b23e962-c792-45d3-bf9f-83a085cd01f2" providerId="AD" clId="Web-{0643FD11-3E34-4C60-A8BD-EBF8247C5B72}" dt="2022-04-28T22:59:03.237" v="931"/>
        <pc:sldMkLst>
          <pc:docMk/>
          <pc:sldMk cId="3085186135" sldId="274"/>
        </pc:sldMkLst>
        <pc:spChg chg="del">
          <ac:chgData name="Venkat Rao Krishnan, Sathya Priya" userId="S::huq1@txstate.edu::5b23e962-c792-45d3-bf9f-83a085cd01f2" providerId="AD" clId="Web-{0643FD11-3E34-4C60-A8BD-EBF8247C5B72}" dt="2022-04-28T22:48:52.402" v="472"/>
          <ac:spMkLst>
            <pc:docMk/>
            <pc:sldMk cId="3085186135" sldId="274"/>
            <ac:spMk id="2" creationId="{D35A3F78-6676-A04B-F0EC-A88A5DC34563}"/>
          </ac:spMkLst>
        </pc:spChg>
        <pc:spChg chg="del">
          <ac:chgData name="Venkat Rao Krishnan, Sathya Priya" userId="S::huq1@txstate.edu::5b23e962-c792-45d3-bf9f-83a085cd01f2" providerId="AD" clId="Web-{0643FD11-3E34-4C60-A8BD-EBF8247C5B72}" dt="2022-04-28T22:48:55.356" v="473"/>
          <ac:spMkLst>
            <pc:docMk/>
            <pc:sldMk cId="3085186135" sldId="274"/>
            <ac:spMk id="3" creationId="{3519A968-C69B-3513-D1C0-97C5C5A356A9}"/>
          </ac:spMkLst>
        </pc:spChg>
      </pc:sldChg>
      <pc:sldChg chg="addSp delSp modSp new mod setBg">
        <pc:chgData name="Venkat Rao Krishnan, Sathya Priya" userId="S::huq1@txstate.edu::5b23e962-c792-45d3-bf9f-83a085cd01f2" providerId="AD" clId="Web-{0643FD11-3E34-4C60-A8BD-EBF8247C5B72}" dt="2022-04-28T23:13:04.926" v="1318" actId="20577"/>
        <pc:sldMkLst>
          <pc:docMk/>
          <pc:sldMk cId="2548054414" sldId="275"/>
        </pc:sldMkLst>
        <pc:spChg chg="add mod">
          <ac:chgData name="Venkat Rao Krishnan, Sathya Priya" userId="S::huq1@txstate.edu::5b23e962-c792-45d3-bf9f-83a085cd01f2" providerId="AD" clId="Web-{0643FD11-3E34-4C60-A8BD-EBF8247C5B72}" dt="2022-04-28T23:13:04.926" v="1318" actId="20577"/>
          <ac:spMkLst>
            <pc:docMk/>
            <pc:sldMk cId="2548054414" sldId="275"/>
            <ac:spMk id="2" creationId="{303D12CC-5B0F-9B7F-CC85-93B739008BC0}"/>
          </ac:spMkLst>
        </pc:spChg>
        <pc:spChg chg="del">
          <ac:chgData name="Venkat Rao Krishnan, Sathya Priya" userId="S::huq1@txstate.edu::5b23e962-c792-45d3-bf9f-83a085cd01f2" providerId="AD" clId="Web-{0643FD11-3E34-4C60-A8BD-EBF8247C5B72}" dt="2022-04-28T22:51:18.755" v="476"/>
          <ac:spMkLst>
            <pc:docMk/>
            <pc:sldMk cId="2548054414" sldId="275"/>
            <ac:spMk id="2" creationId="{F28BD824-9D24-A5A4-2099-E9BD60A1D93F}"/>
          </ac:spMkLst>
        </pc:spChg>
        <pc:spChg chg="del">
          <ac:chgData name="Venkat Rao Krishnan, Sathya Priya" userId="S::huq1@txstate.edu::5b23e962-c792-45d3-bf9f-83a085cd01f2" providerId="AD" clId="Web-{0643FD11-3E34-4C60-A8BD-EBF8247C5B72}" dt="2022-04-28T22:51:22.333" v="477"/>
          <ac:spMkLst>
            <pc:docMk/>
            <pc:sldMk cId="2548054414" sldId="275"/>
            <ac:spMk id="3" creationId="{F8D2CB65-AA94-A6C5-0CCE-AFD093C0AE4A}"/>
          </ac:spMkLst>
        </pc:spChg>
        <pc:spChg chg="add">
          <ac:chgData name="Venkat Rao Krishnan, Sathya Priya" userId="S::huq1@txstate.edu::5b23e962-c792-45d3-bf9f-83a085cd01f2" providerId="AD" clId="Web-{0643FD11-3E34-4C60-A8BD-EBF8247C5B72}" dt="2022-04-28T22:52:09.649" v="479"/>
          <ac:spMkLst>
            <pc:docMk/>
            <pc:sldMk cId="2548054414" sldId="275"/>
            <ac:spMk id="9" creationId="{A8E9C91B-7EAD-4562-AB0E-DFB9663AECE3}"/>
          </ac:spMkLst>
        </pc:spChg>
        <pc:spChg chg="add">
          <ac:chgData name="Venkat Rao Krishnan, Sathya Priya" userId="S::huq1@txstate.edu::5b23e962-c792-45d3-bf9f-83a085cd01f2" providerId="AD" clId="Web-{0643FD11-3E34-4C60-A8BD-EBF8247C5B72}" dt="2022-04-28T22:52:09.649" v="479"/>
          <ac:spMkLst>
            <pc:docMk/>
            <pc:sldMk cId="2548054414" sldId="275"/>
            <ac:spMk id="11" creationId="{652BD35A-BC99-4831-A358-06E2CEB96697}"/>
          </ac:spMkLst>
        </pc:spChg>
        <pc:spChg chg="add">
          <ac:chgData name="Venkat Rao Krishnan, Sathya Priya" userId="S::huq1@txstate.edu::5b23e962-c792-45d3-bf9f-83a085cd01f2" providerId="AD" clId="Web-{0643FD11-3E34-4C60-A8BD-EBF8247C5B72}" dt="2022-04-28T22:52:09.649" v="479"/>
          <ac:spMkLst>
            <pc:docMk/>
            <pc:sldMk cId="2548054414" sldId="275"/>
            <ac:spMk id="13" creationId="{B76E24C1-2968-40DC-A36E-F6B85F0F0752}"/>
          </ac:spMkLst>
        </pc:spChg>
        <pc:picChg chg="add mod">
          <ac:chgData name="Venkat Rao Krishnan, Sathya Priya" userId="S::huq1@txstate.edu::5b23e962-c792-45d3-bf9f-83a085cd01f2" providerId="AD" clId="Web-{0643FD11-3E34-4C60-A8BD-EBF8247C5B72}" dt="2022-04-28T23:12:45.190" v="1312" actId="1076"/>
          <ac:picMkLst>
            <pc:docMk/>
            <pc:sldMk cId="2548054414" sldId="275"/>
            <ac:picMk id="4" creationId="{A3EF7858-16A9-9B45-EEF3-B8FA971E8CD1}"/>
          </ac:picMkLst>
        </pc:picChg>
      </pc:sldChg>
    </pc:docChg>
  </pc:docChgLst>
  <pc:docChgLst>
    <pc:chgData name="Venkat Rao Krishnan, Sathya Priya" userId="S::huq1@txstate.edu::5b23e962-c792-45d3-bf9f-83a085cd01f2" providerId="AD" clId="Web-{DCCF4C8E-56A7-44C4-92A1-2758F0BD31BB}"/>
    <pc:docChg chg="addSld delSld modSld">
      <pc:chgData name="Venkat Rao Krishnan, Sathya Priya" userId="S::huq1@txstate.edu::5b23e962-c792-45d3-bf9f-83a085cd01f2" providerId="AD" clId="Web-{DCCF4C8E-56A7-44C4-92A1-2758F0BD31BB}" dt="2022-04-28T22:21:28.628" v="539" actId="14100"/>
      <pc:docMkLst>
        <pc:docMk/>
      </pc:docMkLst>
      <pc:sldChg chg="addSp delSp modSp mod setClrOvrMap">
        <pc:chgData name="Venkat Rao Krishnan, Sathya Priya" userId="S::huq1@txstate.edu::5b23e962-c792-45d3-bf9f-83a085cd01f2" providerId="AD" clId="Web-{DCCF4C8E-56A7-44C4-92A1-2758F0BD31BB}" dt="2022-04-28T22:21:28.628" v="539" actId="14100"/>
        <pc:sldMkLst>
          <pc:docMk/>
          <pc:sldMk cId="1186842863" sldId="261"/>
        </pc:sldMkLst>
        <pc:spChg chg="mod">
          <ac:chgData name="Venkat Rao Krishnan, Sathya Priya" userId="S::huq1@txstate.edu::5b23e962-c792-45d3-bf9f-83a085cd01f2" providerId="AD" clId="Web-{DCCF4C8E-56A7-44C4-92A1-2758F0BD31BB}" dt="2022-04-28T22:12:08.549" v="53"/>
          <ac:spMkLst>
            <pc:docMk/>
            <pc:sldMk cId="1186842863" sldId="261"/>
            <ac:spMk id="2" creationId="{F85C631B-2D9B-D44A-D462-4C23A58FE542}"/>
          </ac:spMkLst>
        </pc:spChg>
        <pc:spChg chg="del">
          <ac:chgData name="Venkat Rao Krishnan, Sathya Priya" userId="S::huq1@txstate.edu::5b23e962-c792-45d3-bf9f-83a085cd01f2" providerId="AD" clId="Web-{DCCF4C8E-56A7-44C4-92A1-2758F0BD31BB}" dt="2022-04-28T22:05:30.460" v="0"/>
          <ac:spMkLst>
            <pc:docMk/>
            <pc:sldMk cId="1186842863" sldId="261"/>
            <ac:spMk id="3" creationId="{1BE76E49-A83D-5B7B-4B1A-F628828DAD1E}"/>
          </ac:spMkLst>
        </pc:spChg>
        <pc:spChg chg="add del mod">
          <ac:chgData name="Venkat Rao Krishnan, Sathya Priya" userId="S::huq1@txstate.edu::5b23e962-c792-45d3-bf9f-83a085cd01f2" providerId="AD" clId="Web-{DCCF4C8E-56A7-44C4-92A1-2758F0BD31BB}" dt="2022-04-28T22:06:59.962" v="18"/>
          <ac:spMkLst>
            <pc:docMk/>
            <pc:sldMk cId="1186842863" sldId="261"/>
            <ac:spMk id="5" creationId="{54D6F594-0623-376F-005C-1D39F7027DFB}"/>
          </ac:spMkLst>
        </pc:spChg>
        <pc:spChg chg="del">
          <ac:chgData name="Venkat Rao Krishnan, Sathya Priya" userId="S::huq1@txstate.edu::5b23e962-c792-45d3-bf9f-83a085cd01f2" providerId="AD" clId="Web-{DCCF4C8E-56A7-44C4-92A1-2758F0BD31BB}" dt="2022-04-28T22:07:10.181" v="20"/>
          <ac:spMkLst>
            <pc:docMk/>
            <pc:sldMk cId="1186842863" sldId="261"/>
            <ac:spMk id="8" creationId="{3741B58E-3B65-4A01-A276-975AB2CF8A08}"/>
          </ac:spMkLst>
        </pc:spChg>
        <pc:spChg chg="add del mod">
          <ac:chgData name="Venkat Rao Krishnan, Sathya Priya" userId="S::huq1@txstate.edu::5b23e962-c792-45d3-bf9f-83a085cd01f2" providerId="AD" clId="Web-{DCCF4C8E-56A7-44C4-92A1-2758F0BD31BB}" dt="2022-04-28T22:07:10.181" v="20"/>
          <ac:spMkLst>
            <pc:docMk/>
            <pc:sldMk cId="1186842863" sldId="261"/>
            <ac:spMk id="9" creationId="{002188ED-7FA1-68C8-BA30-2FC1DAF1F7CC}"/>
          </ac:spMkLst>
        </pc:spChg>
        <pc:spChg chg="del">
          <ac:chgData name="Venkat Rao Krishnan, Sathya Priya" userId="S::huq1@txstate.edu::5b23e962-c792-45d3-bf9f-83a085cd01f2" providerId="AD" clId="Web-{DCCF4C8E-56A7-44C4-92A1-2758F0BD31BB}" dt="2022-04-28T22:07:10.181" v="20"/>
          <ac:spMkLst>
            <pc:docMk/>
            <pc:sldMk cId="1186842863" sldId="261"/>
            <ac:spMk id="10" creationId="{7AAC67C3-831B-4AB1-A259-DFB839CAFAFC}"/>
          </ac:spMkLst>
        </pc:spChg>
        <pc:spChg chg="add del mod">
          <ac:chgData name="Venkat Rao Krishnan, Sathya Priya" userId="S::huq1@txstate.edu::5b23e962-c792-45d3-bf9f-83a085cd01f2" providerId="AD" clId="Web-{DCCF4C8E-56A7-44C4-92A1-2758F0BD31BB}" dt="2022-04-28T22:07:39.729" v="25"/>
          <ac:spMkLst>
            <pc:docMk/>
            <pc:sldMk cId="1186842863" sldId="261"/>
            <ac:spMk id="11" creationId="{0A662F8D-578A-392E-343E-B01A7B8CCBB6}"/>
          </ac:spMkLst>
        </pc:spChg>
        <pc:spChg chg="del">
          <ac:chgData name="Venkat Rao Krishnan, Sathya Priya" userId="S::huq1@txstate.edu::5b23e962-c792-45d3-bf9f-83a085cd01f2" providerId="AD" clId="Web-{DCCF4C8E-56A7-44C4-92A1-2758F0BD31BB}" dt="2022-04-28T22:07:10.181" v="20"/>
          <ac:spMkLst>
            <pc:docMk/>
            <pc:sldMk cId="1186842863" sldId="261"/>
            <ac:spMk id="12" creationId="{FCAEED9E-BB91-43A0-911B-1ACD8803E3CE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07:51.229" v="26"/>
          <ac:spMkLst>
            <pc:docMk/>
            <pc:sldMk cId="1186842863" sldId="261"/>
            <ac:spMk id="13" creationId="{E03C070B-AD05-C3ED-4EAB-ED5D1CF6147A}"/>
          </ac:spMkLst>
        </pc:spChg>
        <pc:spChg chg="add mod">
          <ac:chgData name="Venkat Rao Krishnan, Sathya Priya" userId="S::huq1@txstate.edu::5b23e962-c792-45d3-bf9f-83a085cd01f2" providerId="AD" clId="Web-{DCCF4C8E-56A7-44C4-92A1-2758F0BD31BB}" dt="2022-04-28T22:14:27.225" v="60"/>
          <ac:spMkLst>
            <pc:docMk/>
            <pc:sldMk cId="1186842863" sldId="261"/>
            <ac:spMk id="15" creationId="{C58D4DB7-22B3-6A70-7EC6-40FEE8262D2D}"/>
          </ac:spMkLst>
        </pc:spChg>
        <pc:spChg chg="add mod">
          <ac:chgData name="Venkat Rao Krishnan, Sathya Priya" userId="S::huq1@txstate.edu::5b23e962-c792-45d3-bf9f-83a085cd01f2" providerId="AD" clId="Web-{DCCF4C8E-56A7-44C4-92A1-2758F0BD31BB}" dt="2022-04-28T22:19:15.265" v="366" actId="20577"/>
          <ac:spMkLst>
            <pc:docMk/>
            <pc:sldMk cId="1186842863" sldId="261"/>
            <ac:spMk id="16" creationId="{74D18BC8-48AB-AA92-8C56-7C957B1C0DF8}"/>
          </ac:spMkLst>
        </pc:spChg>
        <pc:spChg chg="add mod">
          <ac:chgData name="Venkat Rao Krishnan, Sathya Priya" userId="S::huq1@txstate.edu::5b23e962-c792-45d3-bf9f-83a085cd01f2" providerId="AD" clId="Web-{DCCF4C8E-56A7-44C4-92A1-2758F0BD31BB}" dt="2022-04-28T22:21:28.628" v="539" actId="14100"/>
          <ac:spMkLst>
            <pc:docMk/>
            <pc:sldMk cId="1186842863" sldId="261"/>
            <ac:spMk id="17" creationId="{DDA3EC64-BBE4-797B-9353-B15B79E96752}"/>
          </ac:spMkLst>
        </pc:spChg>
        <pc:spChg chg="add del">
          <ac:chgData name="Venkat Rao Krishnan, Sathya Priya" userId="S::huq1@txstate.edu::5b23e962-c792-45d3-bf9f-83a085cd01f2" providerId="AD" clId="Web-{DCCF4C8E-56A7-44C4-92A1-2758F0BD31BB}" dt="2022-04-28T22:12:08.549" v="53"/>
          <ac:spMkLst>
            <pc:docMk/>
            <pc:sldMk cId="1186842863" sldId="261"/>
            <ac:spMk id="18" creationId="{39E3965E-AC41-4711-9D10-E25ABB132D86}"/>
          </ac:spMkLst>
        </pc:spChg>
        <pc:spChg chg="add del">
          <ac:chgData name="Venkat Rao Krishnan, Sathya Priya" userId="S::huq1@txstate.edu::5b23e962-c792-45d3-bf9f-83a085cd01f2" providerId="AD" clId="Web-{DCCF4C8E-56A7-44C4-92A1-2758F0BD31BB}" dt="2022-04-28T22:12:08.549" v="53"/>
          <ac:spMkLst>
            <pc:docMk/>
            <pc:sldMk cId="1186842863" sldId="261"/>
            <ac:spMk id="22" creationId="{2FDF0794-1B86-42B2-B8C7-F60123E638ED}"/>
          </ac:spMkLst>
        </pc:spChg>
        <pc:spChg chg="add del">
          <ac:chgData name="Venkat Rao Krishnan, Sathya Priya" userId="S::huq1@txstate.edu::5b23e962-c792-45d3-bf9f-83a085cd01f2" providerId="AD" clId="Web-{DCCF4C8E-56A7-44C4-92A1-2758F0BD31BB}" dt="2022-04-28T22:12:08.549" v="53"/>
          <ac:spMkLst>
            <pc:docMk/>
            <pc:sldMk cId="1186842863" sldId="261"/>
            <ac:spMk id="24" creationId="{EEFC1EB0-DB92-4E98-B3A9-0CD6FA5A8B62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2:08.549" v="53"/>
          <ac:spMkLst>
            <pc:docMk/>
            <pc:sldMk cId="1186842863" sldId="261"/>
            <ac:spMk id="31" creationId="{39E3965E-AC41-4711-9D10-E25ABB132D86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2:08.549" v="53"/>
          <ac:spMkLst>
            <pc:docMk/>
            <pc:sldMk cId="1186842863" sldId="261"/>
            <ac:spMk id="35" creationId="{2FDF0794-1B86-42B2-B8C7-F60123E638ED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2:08.549" v="53"/>
          <ac:spMkLst>
            <pc:docMk/>
            <pc:sldMk cId="1186842863" sldId="261"/>
            <ac:spMk id="37" creationId="{C5373426-E26E-431D-959C-5DB96C0B6208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2:08.549" v="53"/>
          <ac:spMkLst>
            <pc:docMk/>
            <pc:sldMk cId="1186842863" sldId="261"/>
            <ac:spMk id="41" creationId="{E239D8CC-16F4-4B2B-80F0-203C56D0D2DE}"/>
          </ac:spMkLst>
        </pc:spChg>
        <pc:picChg chg="add del mod ord">
          <ac:chgData name="Venkat Rao Krishnan, Sathya Priya" userId="S::huq1@txstate.edu::5b23e962-c792-45d3-bf9f-83a085cd01f2" providerId="AD" clId="Web-{DCCF4C8E-56A7-44C4-92A1-2758F0BD31BB}" dt="2022-04-28T22:06:22.117" v="9"/>
          <ac:picMkLst>
            <pc:docMk/>
            <pc:sldMk cId="1186842863" sldId="261"/>
            <ac:picMk id="4" creationId="{8B27CD91-2DF9-E5FD-9899-B12C6654EFA5}"/>
          </ac:picMkLst>
        </pc:picChg>
        <pc:picChg chg="add del mod">
          <ac:chgData name="Venkat Rao Krishnan, Sathya Priya" userId="S::huq1@txstate.edu::5b23e962-c792-45d3-bf9f-83a085cd01f2" providerId="AD" clId="Web-{DCCF4C8E-56A7-44C4-92A1-2758F0BD31BB}" dt="2022-04-28T22:06:32.977" v="10"/>
          <ac:picMkLst>
            <pc:docMk/>
            <pc:sldMk cId="1186842863" sldId="261"/>
            <ac:picMk id="6" creationId="{0069D593-EB80-D88D-E51D-9A2391073AFE}"/>
          </ac:picMkLst>
        </pc:picChg>
        <pc:picChg chg="add mod">
          <ac:chgData name="Venkat Rao Krishnan, Sathya Priya" userId="S::huq1@txstate.edu::5b23e962-c792-45d3-bf9f-83a085cd01f2" providerId="AD" clId="Web-{DCCF4C8E-56A7-44C4-92A1-2758F0BD31BB}" dt="2022-04-28T22:12:08.549" v="53"/>
          <ac:picMkLst>
            <pc:docMk/>
            <pc:sldMk cId="1186842863" sldId="261"/>
            <ac:picMk id="14" creationId="{85B2B0CE-82C7-E422-73F6-1EBA260FDC77}"/>
          </ac:picMkLst>
        </pc:picChg>
        <pc:cxnChg chg="add del">
          <ac:chgData name="Venkat Rao Krishnan, Sathya Priya" userId="S::huq1@txstate.edu::5b23e962-c792-45d3-bf9f-83a085cd01f2" providerId="AD" clId="Web-{DCCF4C8E-56A7-44C4-92A1-2758F0BD31BB}" dt="2022-04-28T22:12:08.549" v="53"/>
          <ac:cxnSpMkLst>
            <pc:docMk/>
            <pc:sldMk cId="1186842863" sldId="261"/>
            <ac:cxnSpMk id="20" creationId="{1F5DC8C3-BA5F-4EED-BB9A-A14272BD82A1}"/>
          </ac:cxnSpMkLst>
        </pc:cxnChg>
        <pc:cxnChg chg="add del">
          <ac:chgData name="Venkat Rao Krishnan, Sathya Priya" userId="S::huq1@txstate.edu::5b23e962-c792-45d3-bf9f-83a085cd01f2" providerId="AD" clId="Web-{DCCF4C8E-56A7-44C4-92A1-2758F0BD31BB}" dt="2022-04-28T22:12:08.549" v="53"/>
          <ac:cxnSpMkLst>
            <pc:docMk/>
            <pc:sldMk cId="1186842863" sldId="261"/>
            <ac:cxnSpMk id="26" creationId="{96D07482-83A3-4451-943C-B46961082957}"/>
          </ac:cxnSpMkLst>
        </pc:cxnChg>
        <pc:cxnChg chg="add">
          <ac:chgData name="Venkat Rao Krishnan, Sathya Priya" userId="S::huq1@txstate.edu::5b23e962-c792-45d3-bf9f-83a085cd01f2" providerId="AD" clId="Web-{DCCF4C8E-56A7-44C4-92A1-2758F0BD31BB}" dt="2022-04-28T22:12:08.549" v="53"/>
          <ac:cxnSpMkLst>
            <pc:docMk/>
            <pc:sldMk cId="1186842863" sldId="261"/>
            <ac:cxnSpMk id="33" creationId="{1F5DC8C3-BA5F-4EED-BB9A-A14272BD82A1}"/>
          </ac:cxnSpMkLst>
        </pc:cxnChg>
        <pc:cxnChg chg="add">
          <ac:chgData name="Venkat Rao Krishnan, Sathya Priya" userId="S::huq1@txstate.edu::5b23e962-c792-45d3-bf9f-83a085cd01f2" providerId="AD" clId="Web-{DCCF4C8E-56A7-44C4-92A1-2758F0BD31BB}" dt="2022-04-28T22:12:08.549" v="53"/>
          <ac:cxnSpMkLst>
            <pc:docMk/>
            <pc:sldMk cId="1186842863" sldId="261"/>
            <ac:cxnSpMk id="39" creationId="{96D07482-83A3-4451-943C-B46961082957}"/>
          </ac:cxnSpMkLst>
        </pc:cxnChg>
      </pc:sldChg>
      <pc:sldChg chg="addSp delSp modSp new mod setBg">
        <pc:chgData name="Venkat Rao Krishnan, Sathya Priya" userId="S::huq1@txstate.edu::5b23e962-c792-45d3-bf9f-83a085cd01f2" providerId="AD" clId="Web-{DCCF4C8E-56A7-44C4-92A1-2758F0BD31BB}" dt="2022-04-28T22:10:57.938" v="47"/>
        <pc:sldMkLst>
          <pc:docMk/>
          <pc:sldMk cId="3099718169" sldId="269"/>
        </pc:sldMkLst>
        <pc:spChg chg="del">
          <ac:chgData name="Venkat Rao Krishnan, Sathya Priya" userId="S::huq1@txstate.edu::5b23e962-c792-45d3-bf9f-83a085cd01f2" providerId="AD" clId="Web-{DCCF4C8E-56A7-44C4-92A1-2758F0BD31BB}" dt="2022-04-28T22:10:36.406" v="40"/>
          <ac:spMkLst>
            <pc:docMk/>
            <pc:sldMk cId="3099718169" sldId="269"/>
            <ac:spMk id="2" creationId="{5DA73FD6-14C4-DE7B-6249-7D17AF9296CB}"/>
          </ac:spMkLst>
        </pc:spChg>
        <pc:spChg chg="del">
          <ac:chgData name="Venkat Rao Krishnan, Sathya Priya" userId="S::huq1@txstate.edu::5b23e962-c792-45d3-bf9f-83a085cd01f2" providerId="AD" clId="Web-{DCCF4C8E-56A7-44C4-92A1-2758F0BD31BB}" dt="2022-04-28T22:10:38.859" v="41"/>
          <ac:spMkLst>
            <pc:docMk/>
            <pc:sldMk cId="3099718169" sldId="269"/>
            <ac:spMk id="3" creationId="{AD064977-5631-7027-99F5-12F200EAFEE1}"/>
          </ac:spMkLst>
        </pc:spChg>
        <pc:spChg chg="add del">
          <ac:chgData name="Venkat Rao Krishnan, Sathya Priya" userId="S::huq1@txstate.edu::5b23e962-c792-45d3-bf9f-83a085cd01f2" providerId="AD" clId="Web-{DCCF4C8E-56A7-44C4-92A1-2758F0BD31BB}" dt="2022-04-28T22:10:42.281" v="43"/>
          <ac:spMkLst>
            <pc:docMk/>
            <pc:sldMk cId="3099718169" sldId="269"/>
            <ac:spMk id="4" creationId="{9C09F07A-A76E-EC51-9E5D-BC5D6CFB5279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0:57.938" v="47"/>
          <ac:spMkLst>
            <pc:docMk/>
            <pc:sldMk cId="3099718169" sldId="269"/>
            <ac:spMk id="10" creationId="{A8E9C91B-7EAD-4562-AB0E-DFB9663AECE3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0:57.938" v="47"/>
          <ac:spMkLst>
            <pc:docMk/>
            <pc:sldMk cId="3099718169" sldId="269"/>
            <ac:spMk id="12" creationId="{652BD35A-BC99-4831-A358-06E2CEB96697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0:57.938" v="47"/>
          <ac:spMkLst>
            <pc:docMk/>
            <pc:sldMk cId="3099718169" sldId="269"/>
            <ac:spMk id="14" creationId="{B76E24C1-2968-40DC-A36E-F6B85F0F0752}"/>
          </ac:spMkLst>
        </pc:spChg>
        <pc:picChg chg="add mod">
          <ac:chgData name="Venkat Rao Krishnan, Sathya Priya" userId="S::huq1@txstate.edu::5b23e962-c792-45d3-bf9f-83a085cd01f2" providerId="AD" clId="Web-{DCCF4C8E-56A7-44C4-92A1-2758F0BD31BB}" dt="2022-04-28T22:10:57.938" v="47"/>
          <ac:picMkLst>
            <pc:docMk/>
            <pc:sldMk cId="3099718169" sldId="269"/>
            <ac:picMk id="5" creationId="{0867066A-62B7-D3D5-7A9E-1945C26D8F4F}"/>
          </ac:picMkLst>
        </pc:picChg>
      </pc:sldChg>
      <pc:sldChg chg="addSp delSp modSp del mod modClrScheme chgLayout">
        <pc:chgData name="Venkat Rao Krishnan, Sathya Priya" userId="S::huq1@txstate.edu::5b23e962-c792-45d3-bf9f-83a085cd01f2" providerId="AD" clId="Web-{DCCF4C8E-56A7-44C4-92A1-2758F0BD31BB}" dt="2022-04-28T22:10:21.484" v="38"/>
        <pc:sldMkLst>
          <pc:docMk/>
          <pc:sldMk cId="4007415145" sldId="269"/>
        </pc:sldMkLst>
        <pc:spChg chg="mod ord">
          <ac:chgData name="Venkat Rao Krishnan, Sathya Priya" userId="S::huq1@txstate.edu::5b23e962-c792-45d3-bf9f-83a085cd01f2" providerId="AD" clId="Web-{DCCF4C8E-56A7-44C4-92A1-2758F0BD31BB}" dt="2022-04-28T22:09:13.919" v="29"/>
          <ac:spMkLst>
            <pc:docMk/>
            <pc:sldMk cId="4007415145" sldId="269"/>
            <ac:spMk id="2" creationId="{DC7BB130-DA2C-284D-75F5-DF710C6E2146}"/>
          </ac:spMkLst>
        </pc:spChg>
        <pc:spChg chg="del mod ord">
          <ac:chgData name="Venkat Rao Krishnan, Sathya Priya" userId="S::huq1@txstate.edu::5b23e962-c792-45d3-bf9f-83a085cd01f2" providerId="AD" clId="Web-{DCCF4C8E-56A7-44C4-92A1-2758F0BD31BB}" dt="2022-04-28T22:09:44.217" v="30"/>
          <ac:spMkLst>
            <pc:docMk/>
            <pc:sldMk cId="4007415145" sldId="269"/>
            <ac:spMk id="3" creationId="{5A317295-FCA5-D6B4-FD1D-E85518AD0709}"/>
          </ac:spMkLst>
        </pc:spChg>
        <pc:spChg chg="add mod ord">
          <ac:chgData name="Venkat Rao Krishnan, Sathya Priya" userId="S::huq1@txstate.edu::5b23e962-c792-45d3-bf9f-83a085cd01f2" providerId="AD" clId="Web-{DCCF4C8E-56A7-44C4-92A1-2758F0BD31BB}" dt="2022-04-28T22:09:13.919" v="29"/>
          <ac:spMkLst>
            <pc:docMk/>
            <pc:sldMk cId="4007415145" sldId="269"/>
            <ac:spMk id="4" creationId="{4BB78FE0-7E89-4EDE-8BC3-7EC88A9F81A2}"/>
          </ac:spMkLst>
        </pc:spChg>
        <pc:spChg chg="add del mod">
          <ac:chgData name="Venkat Rao Krishnan, Sathya Priya" userId="S::huq1@txstate.edu::5b23e962-c792-45d3-bf9f-83a085cd01f2" providerId="AD" clId="Web-{DCCF4C8E-56A7-44C4-92A1-2758F0BD31BB}" dt="2022-04-28T22:10:08.515" v="35"/>
          <ac:spMkLst>
            <pc:docMk/>
            <pc:sldMk cId="4007415145" sldId="269"/>
            <ac:spMk id="7" creationId="{3811EC4E-5051-E69D-94A1-C4B1C46ED8BC}"/>
          </ac:spMkLst>
        </pc:spChg>
        <pc:spChg chg="add mod">
          <ac:chgData name="Venkat Rao Krishnan, Sathya Priya" userId="S::huq1@txstate.edu::5b23e962-c792-45d3-bf9f-83a085cd01f2" providerId="AD" clId="Web-{DCCF4C8E-56A7-44C4-92A1-2758F0BD31BB}" dt="2022-04-28T22:10:14.577" v="37"/>
          <ac:spMkLst>
            <pc:docMk/>
            <pc:sldMk cId="4007415145" sldId="269"/>
            <ac:spMk id="10" creationId="{3AD525CE-466B-5233-4F92-11AE9C05E5E6}"/>
          </ac:spMkLst>
        </pc:spChg>
        <pc:picChg chg="add del mod ord modCrop">
          <ac:chgData name="Venkat Rao Krishnan, Sathya Priya" userId="S::huq1@txstate.edu::5b23e962-c792-45d3-bf9f-83a085cd01f2" providerId="AD" clId="Web-{DCCF4C8E-56A7-44C4-92A1-2758F0BD31BB}" dt="2022-04-28T22:10:04.249" v="34"/>
          <ac:picMkLst>
            <pc:docMk/>
            <pc:sldMk cId="4007415145" sldId="269"/>
            <ac:picMk id="5" creationId="{D3CF65E8-ACA2-E311-990D-F29C2D44786E}"/>
          </ac:picMkLst>
        </pc:picChg>
        <pc:picChg chg="add del mod ord modCrop">
          <ac:chgData name="Venkat Rao Krishnan, Sathya Priya" userId="S::huq1@txstate.edu::5b23e962-c792-45d3-bf9f-83a085cd01f2" providerId="AD" clId="Web-{DCCF4C8E-56A7-44C4-92A1-2758F0BD31BB}" dt="2022-04-28T22:10:14.577" v="37"/>
          <ac:picMkLst>
            <pc:docMk/>
            <pc:sldMk cId="4007415145" sldId="269"/>
            <ac:picMk id="8" creationId="{77900597-181B-DECC-D3DD-9D99E606C76B}"/>
          </ac:picMkLst>
        </pc:picChg>
      </pc:sldChg>
      <pc:sldChg chg="addSp delSp modSp new mod setBg">
        <pc:chgData name="Venkat Rao Krishnan, Sathya Priya" userId="S::huq1@txstate.edu::5b23e962-c792-45d3-bf9f-83a085cd01f2" providerId="AD" clId="Web-{DCCF4C8E-56A7-44C4-92A1-2758F0BD31BB}" dt="2022-04-28T22:11:23.939" v="52"/>
        <pc:sldMkLst>
          <pc:docMk/>
          <pc:sldMk cId="560560429" sldId="270"/>
        </pc:sldMkLst>
        <pc:spChg chg="del">
          <ac:chgData name="Venkat Rao Krishnan, Sathya Priya" userId="S::huq1@txstate.edu::5b23e962-c792-45d3-bf9f-83a085cd01f2" providerId="AD" clId="Web-{DCCF4C8E-56A7-44C4-92A1-2758F0BD31BB}" dt="2022-04-28T22:11:09.829" v="49"/>
          <ac:spMkLst>
            <pc:docMk/>
            <pc:sldMk cId="560560429" sldId="270"/>
            <ac:spMk id="2" creationId="{CD878632-4C79-03C4-4170-6E097251E6DA}"/>
          </ac:spMkLst>
        </pc:spChg>
        <pc:spChg chg="del">
          <ac:chgData name="Venkat Rao Krishnan, Sathya Priya" userId="S::huq1@txstate.edu::5b23e962-c792-45d3-bf9f-83a085cd01f2" providerId="AD" clId="Web-{DCCF4C8E-56A7-44C4-92A1-2758F0BD31BB}" dt="2022-04-28T22:11:15.548" v="50"/>
          <ac:spMkLst>
            <pc:docMk/>
            <pc:sldMk cId="560560429" sldId="270"/>
            <ac:spMk id="3" creationId="{74E47747-7CA4-EDD8-035F-EFEE67B56E5A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1:23.939" v="52"/>
          <ac:spMkLst>
            <pc:docMk/>
            <pc:sldMk cId="560560429" sldId="270"/>
            <ac:spMk id="9" creationId="{A8E9C91B-7EAD-4562-AB0E-DFB9663AECE3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1:23.939" v="52"/>
          <ac:spMkLst>
            <pc:docMk/>
            <pc:sldMk cId="560560429" sldId="270"/>
            <ac:spMk id="11" creationId="{652BD35A-BC99-4831-A358-06E2CEB96697}"/>
          </ac:spMkLst>
        </pc:spChg>
        <pc:spChg chg="add">
          <ac:chgData name="Venkat Rao Krishnan, Sathya Priya" userId="S::huq1@txstate.edu::5b23e962-c792-45d3-bf9f-83a085cd01f2" providerId="AD" clId="Web-{DCCF4C8E-56A7-44C4-92A1-2758F0BD31BB}" dt="2022-04-28T22:11:23.939" v="52"/>
          <ac:spMkLst>
            <pc:docMk/>
            <pc:sldMk cId="560560429" sldId="270"/>
            <ac:spMk id="13" creationId="{B76E24C1-2968-40DC-A36E-F6B85F0F0752}"/>
          </ac:spMkLst>
        </pc:spChg>
        <pc:picChg chg="add mod">
          <ac:chgData name="Venkat Rao Krishnan, Sathya Priya" userId="S::huq1@txstate.edu::5b23e962-c792-45d3-bf9f-83a085cd01f2" providerId="AD" clId="Web-{DCCF4C8E-56A7-44C4-92A1-2758F0BD31BB}" dt="2022-04-28T22:11:23.939" v="52"/>
          <ac:picMkLst>
            <pc:docMk/>
            <pc:sldMk cId="560560429" sldId="270"/>
            <ac:picMk id="4" creationId="{375FFFAE-7382-A865-17C0-30C1C2D8F42F}"/>
          </ac:picMkLst>
        </pc:picChg>
      </pc:sldChg>
      <pc:sldChg chg="new del">
        <pc:chgData name="Venkat Rao Krishnan, Sathya Priya" userId="S::huq1@txstate.edu::5b23e962-c792-45d3-bf9f-83a085cd01f2" providerId="AD" clId="Web-{DCCF4C8E-56A7-44C4-92A1-2758F0BD31BB}" dt="2022-04-28T22:09:03.513" v="28"/>
        <pc:sldMkLst>
          <pc:docMk/>
          <pc:sldMk cId="1826174285" sldId="270"/>
        </pc:sldMkLst>
      </pc:sldChg>
    </pc:docChg>
  </pc:docChgLst>
  <pc:docChgLst>
    <pc:chgData name="Pokharel, Sujan S" userId="S::ssp76@txstate.edu::8c2a0f3e-f0f1-404a-8bed-03bedc16d0ea" providerId="AD" clId="Web-{690A26D9-5F4D-45CA-8278-7E6F20E95741}"/>
    <pc:docChg chg="addSld modSld">
      <pc:chgData name="Pokharel, Sujan S" userId="S::ssp76@txstate.edu::8c2a0f3e-f0f1-404a-8bed-03bedc16d0ea" providerId="AD" clId="Web-{690A26D9-5F4D-45CA-8278-7E6F20E95741}" dt="2022-04-28T22:48:41.185" v="147"/>
      <pc:docMkLst>
        <pc:docMk/>
      </pc:docMkLst>
      <pc:sldChg chg="addSp modSp new">
        <pc:chgData name="Pokharel, Sujan S" userId="S::ssp76@txstate.edu::8c2a0f3e-f0f1-404a-8bed-03bedc16d0ea" providerId="AD" clId="Web-{690A26D9-5F4D-45CA-8278-7E6F20E95741}" dt="2022-04-28T22:48:38.059" v="146" actId="1076"/>
        <pc:sldMkLst>
          <pc:docMk/>
          <pc:sldMk cId="1009584530" sldId="272"/>
        </pc:sldMkLst>
        <pc:spChg chg="mod">
          <ac:chgData name="Pokharel, Sujan S" userId="S::ssp76@txstate.edu::8c2a0f3e-f0f1-404a-8bed-03bedc16d0ea" providerId="AD" clId="Web-{690A26D9-5F4D-45CA-8278-7E6F20E95741}" dt="2022-04-28T22:46:00.862" v="8" actId="20577"/>
          <ac:spMkLst>
            <pc:docMk/>
            <pc:sldMk cId="1009584530" sldId="272"/>
            <ac:spMk id="2" creationId="{5E71A4D9-6FC0-26E9-DF9D-1513E2D9E2DD}"/>
          </ac:spMkLst>
        </pc:spChg>
        <pc:spChg chg="mod">
          <ac:chgData name="Pokharel, Sujan S" userId="S::ssp76@txstate.edu::8c2a0f3e-f0f1-404a-8bed-03bedc16d0ea" providerId="AD" clId="Web-{690A26D9-5F4D-45CA-8278-7E6F20E95741}" dt="2022-04-28T22:48:24.527" v="142" actId="20577"/>
          <ac:spMkLst>
            <pc:docMk/>
            <pc:sldMk cId="1009584530" sldId="272"/>
            <ac:spMk id="3" creationId="{AE37531C-F360-A0BD-4482-66AF6364436C}"/>
          </ac:spMkLst>
        </pc:spChg>
        <pc:picChg chg="add mod">
          <ac:chgData name="Pokharel, Sujan S" userId="S::ssp76@txstate.edu::8c2a0f3e-f0f1-404a-8bed-03bedc16d0ea" providerId="AD" clId="Web-{690A26D9-5F4D-45CA-8278-7E6F20E95741}" dt="2022-04-28T22:48:38.059" v="146" actId="1076"/>
          <ac:picMkLst>
            <pc:docMk/>
            <pc:sldMk cId="1009584530" sldId="272"/>
            <ac:picMk id="4" creationId="{42978B35-1C2F-829D-BBB6-A26E9B82D275}"/>
          </ac:picMkLst>
        </pc:picChg>
      </pc:sldChg>
      <pc:sldChg chg="new">
        <pc:chgData name="Pokharel, Sujan S" userId="S::ssp76@txstate.edu::8c2a0f3e-f0f1-404a-8bed-03bedc16d0ea" providerId="AD" clId="Web-{690A26D9-5F4D-45CA-8278-7E6F20E95741}" dt="2022-04-28T22:48:41.185" v="147"/>
        <pc:sldMkLst>
          <pc:docMk/>
          <pc:sldMk cId="3652764093" sldId="273"/>
        </pc:sldMkLst>
      </pc:sldChg>
    </pc:docChg>
  </pc:docChgLst>
  <pc:docChgLst>
    <pc:chgData name="Garcia, Abelardo" userId="S::a_g1163@txstate.edu::08e3bff7-fdb8-4168-a30e-dd29891ba9a9" providerId="AD" clId="Web-{3EE2B12D-EC96-42A3-88E2-C5EE60CEFA37}"/>
    <pc:docChg chg="modSld">
      <pc:chgData name="Garcia, Abelardo" userId="S::a_g1163@txstate.edu::08e3bff7-fdb8-4168-a30e-dd29891ba9a9" providerId="AD" clId="Web-{3EE2B12D-EC96-42A3-88E2-C5EE60CEFA37}" dt="2022-04-28T20:56:40.412" v="0" actId="20577"/>
      <pc:docMkLst>
        <pc:docMk/>
      </pc:docMkLst>
      <pc:sldChg chg="modSp">
        <pc:chgData name="Garcia, Abelardo" userId="S::a_g1163@txstate.edu::08e3bff7-fdb8-4168-a30e-dd29891ba9a9" providerId="AD" clId="Web-{3EE2B12D-EC96-42A3-88E2-C5EE60CEFA37}" dt="2022-04-28T20:56:40.412" v="0" actId="20577"/>
        <pc:sldMkLst>
          <pc:docMk/>
          <pc:sldMk cId="3018537394" sldId="258"/>
        </pc:sldMkLst>
        <pc:spChg chg="mod">
          <ac:chgData name="Garcia, Abelardo" userId="S::a_g1163@txstate.edu::08e3bff7-fdb8-4168-a30e-dd29891ba9a9" providerId="AD" clId="Web-{3EE2B12D-EC96-42A3-88E2-C5EE60CEFA37}" dt="2022-04-28T20:56:40.412" v="0" actId="20577"/>
          <ac:spMkLst>
            <pc:docMk/>
            <pc:sldMk cId="3018537394" sldId="258"/>
            <ac:spMk id="3" creationId="{32807E7C-6132-AC1B-D5E0-2D2CAED68F21}"/>
          </ac:spMkLst>
        </pc:spChg>
      </pc:sldChg>
    </pc:docChg>
  </pc:docChgLst>
  <pc:docChgLst>
    <pc:chgData name="Pokharel, Sujan S" userId="S::ssp76@txstate.edu::8c2a0f3e-f0f1-404a-8bed-03bedc16d0ea" providerId="AD" clId="Web-{5F0A9D0D-467A-4D7C-89DF-4F199D44A81C}"/>
    <pc:docChg chg="modSld">
      <pc:chgData name="Pokharel, Sujan S" userId="S::ssp76@txstate.edu::8c2a0f3e-f0f1-404a-8bed-03bedc16d0ea" providerId="AD" clId="Web-{5F0A9D0D-467A-4D7C-89DF-4F199D44A81C}" dt="2022-04-28T21:16:33.033" v="3" actId="20577"/>
      <pc:docMkLst>
        <pc:docMk/>
      </pc:docMkLst>
      <pc:sldChg chg="modSp">
        <pc:chgData name="Pokharel, Sujan S" userId="S::ssp76@txstate.edu::8c2a0f3e-f0f1-404a-8bed-03bedc16d0ea" providerId="AD" clId="Web-{5F0A9D0D-467A-4D7C-89DF-4F199D44A81C}" dt="2022-04-28T21:16:33.033" v="3" actId="20577"/>
        <pc:sldMkLst>
          <pc:docMk/>
          <pc:sldMk cId="3018537394" sldId="258"/>
        </pc:sldMkLst>
        <pc:spChg chg="mod">
          <ac:chgData name="Pokharel, Sujan S" userId="S::ssp76@txstate.edu::8c2a0f3e-f0f1-404a-8bed-03bedc16d0ea" providerId="AD" clId="Web-{5F0A9D0D-467A-4D7C-89DF-4F199D44A81C}" dt="2022-04-28T21:16:33.033" v="3" actId="20577"/>
          <ac:spMkLst>
            <pc:docMk/>
            <pc:sldMk cId="3018537394" sldId="258"/>
            <ac:spMk id="3" creationId="{32807E7C-6132-AC1B-D5E0-2D2CAED68F21}"/>
          </ac:spMkLst>
        </pc:spChg>
      </pc:sldChg>
    </pc:docChg>
  </pc:docChgLst>
  <pc:docChgLst>
    <pc:chgData name="Garcia, Abelardo" userId="S::a_g1163@txstate.edu::08e3bff7-fdb8-4168-a30e-dd29891ba9a9" providerId="AD" clId="Web-{6ABA1C55-A431-404B-A666-3F6FEAABC0CA}"/>
    <pc:docChg chg="modSld">
      <pc:chgData name="Garcia, Abelardo" userId="S::a_g1163@txstate.edu::08e3bff7-fdb8-4168-a30e-dd29891ba9a9" providerId="AD" clId="Web-{6ABA1C55-A431-404B-A666-3F6FEAABC0CA}" dt="2022-04-28T21:28:36.980" v="29" actId="20577"/>
      <pc:docMkLst>
        <pc:docMk/>
      </pc:docMkLst>
      <pc:sldChg chg="modSp">
        <pc:chgData name="Garcia, Abelardo" userId="S::a_g1163@txstate.edu::08e3bff7-fdb8-4168-a30e-dd29891ba9a9" providerId="AD" clId="Web-{6ABA1C55-A431-404B-A666-3F6FEAABC0CA}" dt="2022-04-28T21:28:36.980" v="29" actId="20577"/>
        <pc:sldMkLst>
          <pc:docMk/>
          <pc:sldMk cId="1617558985" sldId="259"/>
        </pc:sldMkLst>
        <pc:spChg chg="mod">
          <ac:chgData name="Garcia, Abelardo" userId="S::a_g1163@txstate.edu::08e3bff7-fdb8-4168-a30e-dd29891ba9a9" providerId="AD" clId="Web-{6ABA1C55-A431-404B-A666-3F6FEAABC0CA}" dt="2022-04-28T21:28:36.980" v="29" actId="20577"/>
          <ac:spMkLst>
            <pc:docMk/>
            <pc:sldMk cId="1617558985" sldId="259"/>
            <ac:spMk id="3" creationId="{B109BE45-A573-44B1-AC80-F9C1DCFC4D26}"/>
          </ac:spMkLst>
        </pc:spChg>
      </pc:sldChg>
    </pc:docChg>
  </pc:docChgLst>
  <pc:docChgLst>
    <pc:chgData name="Garcia, Abelardo" userId="S::a_g1163@txstate.edu::08e3bff7-fdb8-4168-a30e-dd29891ba9a9" providerId="AD" clId="Web-{DB38558F-88A3-4153-86C1-8002A6E21B03}"/>
    <pc:docChg chg="delSld modSld">
      <pc:chgData name="Garcia, Abelardo" userId="S::a_g1163@txstate.edu::08e3bff7-fdb8-4168-a30e-dd29891ba9a9" providerId="AD" clId="Web-{DB38558F-88A3-4153-86C1-8002A6E21B03}" dt="2022-04-28T23:02:36.563" v="115" actId="20577"/>
      <pc:docMkLst>
        <pc:docMk/>
      </pc:docMkLst>
      <pc:sldChg chg="modSp">
        <pc:chgData name="Garcia, Abelardo" userId="S::a_g1163@txstate.edu::08e3bff7-fdb8-4168-a30e-dd29891ba9a9" providerId="AD" clId="Web-{DB38558F-88A3-4153-86C1-8002A6E21B03}" dt="2022-04-28T23:02:36.563" v="115" actId="20577"/>
        <pc:sldMkLst>
          <pc:docMk/>
          <pc:sldMk cId="3018537394" sldId="258"/>
        </pc:sldMkLst>
        <pc:spChg chg="mod">
          <ac:chgData name="Garcia, Abelardo" userId="S::a_g1163@txstate.edu::08e3bff7-fdb8-4168-a30e-dd29891ba9a9" providerId="AD" clId="Web-{DB38558F-88A3-4153-86C1-8002A6E21B03}" dt="2022-04-28T23:02:36.563" v="115" actId="20577"/>
          <ac:spMkLst>
            <pc:docMk/>
            <pc:sldMk cId="3018537394" sldId="258"/>
            <ac:spMk id="3" creationId="{32807E7C-6132-AC1B-D5E0-2D2CAED68F21}"/>
          </ac:spMkLst>
        </pc:spChg>
      </pc:sldChg>
      <pc:sldChg chg="addSp modSp">
        <pc:chgData name="Garcia, Abelardo" userId="S::a_g1163@txstate.edu::08e3bff7-fdb8-4168-a30e-dd29891ba9a9" providerId="AD" clId="Web-{DB38558F-88A3-4153-86C1-8002A6E21B03}" dt="2022-04-28T22:43:26.783" v="63" actId="1076"/>
        <pc:sldMkLst>
          <pc:docMk/>
          <pc:sldMk cId="2865694067" sldId="263"/>
        </pc:sldMkLst>
        <pc:spChg chg="add mod">
          <ac:chgData name="Garcia, Abelardo" userId="S::a_g1163@txstate.edu::08e3bff7-fdb8-4168-a30e-dd29891ba9a9" providerId="AD" clId="Web-{DB38558F-88A3-4153-86C1-8002A6E21B03}" dt="2022-04-28T22:43:26.783" v="63" actId="1076"/>
          <ac:spMkLst>
            <pc:docMk/>
            <pc:sldMk cId="2865694067" sldId="263"/>
            <ac:spMk id="3" creationId="{973AD274-73EB-DC69-475D-DAD481FA3C5D}"/>
          </ac:spMkLst>
        </pc:spChg>
      </pc:sldChg>
      <pc:sldChg chg="modSp">
        <pc:chgData name="Garcia, Abelardo" userId="S::a_g1163@txstate.edu::08e3bff7-fdb8-4168-a30e-dd29891ba9a9" providerId="AD" clId="Web-{DB38558F-88A3-4153-86C1-8002A6E21B03}" dt="2022-04-28T23:00:25.140" v="71" actId="20577"/>
        <pc:sldMkLst>
          <pc:docMk/>
          <pc:sldMk cId="1380753348" sldId="267"/>
        </pc:sldMkLst>
        <pc:spChg chg="mod">
          <ac:chgData name="Garcia, Abelardo" userId="S::a_g1163@txstate.edu::08e3bff7-fdb8-4168-a30e-dd29891ba9a9" providerId="AD" clId="Web-{DB38558F-88A3-4153-86C1-8002A6E21B03}" dt="2022-04-28T23:00:25.140" v="71" actId="20577"/>
          <ac:spMkLst>
            <pc:docMk/>
            <pc:sldMk cId="1380753348" sldId="267"/>
            <ac:spMk id="8" creationId="{25900DFB-B9F2-4BC6-DD56-831226A3E6A8}"/>
          </ac:spMkLst>
        </pc:spChg>
      </pc:sldChg>
      <pc:sldChg chg="del">
        <pc:chgData name="Garcia, Abelardo" userId="S::a_g1163@txstate.edu::08e3bff7-fdb8-4168-a30e-dd29891ba9a9" providerId="AD" clId="Web-{DB38558F-88A3-4153-86C1-8002A6E21B03}" dt="2022-04-28T22:43:51.769" v="64"/>
        <pc:sldMkLst>
          <pc:docMk/>
          <pc:sldMk cId="3099718169" sldId="269"/>
        </pc:sldMkLst>
      </pc:sldChg>
      <pc:sldChg chg="addSp delSp modSp">
        <pc:chgData name="Garcia, Abelardo" userId="S::a_g1163@txstate.edu::08e3bff7-fdb8-4168-a30e-dd29891ba9a9" providerId="AD" clId="Web-{DB38558F-88A3-4153-86C1-8002A6E21B03}" dt="2022-04-28T22:44:09.833" v="67"/>
        <pc:sldMkLst>
          <pc:docMk/>
          <pc:sldMk cId="560560429" sldId="270"/>
        </pc:sldMkLst>
        <pc:spChg chg="add del mod">
          <ac:chgData name="Garcia, Abelardo" userId="S::a_g1163@txstate.edu::08e3bff7-fdb8-4168-a30e-dd29891ba9a9" providerId="AD" clId="Web-{DB38558F-88A3-4153-86C1-8002A6E21B03}" dt="2022-04-28T22:44:09.833" v="67"/>
          <ac:spMkLst>
            <pc:docMk/>
            <pc:sldMk cId="560560429" sldId="270"/>
            <ac:spMk id="2" creationId="{2E4D12F8-94A3-9DBA-A19B-AA340923E392}"/>
          </ac:spMkLst>
        </pc:spChg>
      </pc:sldChg>
      <pc:sldChg chg="delSp">
        <pc:chgData name="Garcia, Abelardo" userId="S::a_g1163@txstate.edu::08e3bff7-fdb8-4168-a30e-dd29891ba9a9" providerId="AD" clId="Web-{DB38558F-88A3-4153-86C1-8002A6E21B03}" dt="2022-04-28T22:44:27.568" v="68"/>
        <pc:sldMkLst>
          <pc:docMk/>
          <pc:sldMk cId="2244753908" sldId="271"/>
        </pc:sldMkLst>
        <pc:spChg chg="del">
          <ac:chgData name="Garcia, Abelardo" userId="S::a_g1163@txstate.edu::08e3bff7-fdb8-4168-a30e-dd29891ba9a9" providerId="AD" clId="Web-{DB38558F-88A3-4153-86C1-8002A6E21B03}" dt="2022-04-28T22:44:27.568" v="68"/>
          <ac:spMkLst>
            <pc:docMk/>
            <pc:sldMk cId="2244753908" sldId="271"/>
            <ac:spMk id="2" creationId="{01550680-5D56-C03D-8C83-7C45D798528B}"/>
          </ac:spMkLst>
        </pc:spChg>
      </pc:sldChg>
    </pc:docChg>
  </pc:docChgLst>
  <pc:docChgLst>
    <pc:chgData name="Pokharel, Sujan S" userId="S::ssp76@txstate.edu::8c2a0f3e-f0f1-404a-8bed-03bedc16d0ea" providerId="AD" clId="Web-{E4486E17-9476-49F6-A468-9A86DD64262F}"/>
    <pc:docChg chg="addSld delSld modSld addMainMaster delMainMaster">
      <pc:chgData name="Pokharel, Sujan S" userId="S::ssp76@txstate.edu::8c2a0f3e-f0f1-404a-8bed-03bedc16d0ea" providerId="AD" clId="Web-{E4486E17-9476-49F6-A468-9A86DD64262F}" dt="2022-04-27T00:42:42.502" v="353"/>
      <pc:docMkLst>
        <pc:docMk/>
      </pc:docMkLst>
      <pc:sldChg chg="addSp delSp modSp del mod setBg modClrScheme setClrOvrMap chgLayout">
        <pc:chgData name="Pokharel, Sujan S" userId="S::ssp76@txstate.edu::8c2a0f3e-f0f1-404a-8bed-03bedc16d0ea" providerId="AD" clId="Web-{E4486E17-9476-49F6-A468-9A86DD64262F}" dt="2022-04-27T00:18:52.709" v="48"/>
        <pc:sldMkLst>
          <pc:docMk/>
          <pc:sldMk cId="109857222" sldId="256"/>
        </pc:sldMkLst>
        <pc:spChg chg="mod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5" creationId="{5735058D-A74D-A44F-2A48-277F44A07B5C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7:12.640" v="32"/>
          <ac:spMkLst>
            <pc:docMk/>
            <pc:sldMk cId="109857222" sldId="256"/>
            <ac:spMk id="7" creationId="{E2836FFA-D244-DDA7-311E-4106C58FA73B}"/>
          </ac:spMkLst>
        </pc:spChg>
        <pc:spChg chg="add del mod">
          <ac:chgData name="Pokharel, Sujan S" userId="S::ssp76@txstate.edu::8c2a0f3e-f0f1-404a-8bed-03bedc16d0ea" providerId="AD" clId="Web-{E4486E17-9476-49F6-A468-9A86DD64262F}" dt="2022-04-27T00:17:10.703" v="31"/>
          <ac:spMkLst>
            <pc:docMk/>
            <pc:sldMk cId="109857222" sldId="256"/>
            <ac:spMk id="8" creationId="{D1A79B3F-E94D-3784-38BD-0A577FA9E0DC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7:36.314" v="38"/>
          <ac:spMkLst>
            <pc:docMk/>
            <pc:sldMk cId="109857222" sldId="256"/>
            <ac:spMk id="9" creationId="{63B79758-37A0-2FC7-92BB-738ECA43810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7:52.158" v="39"/>
          <ac:spMkLst>
            <pc:docMk/>
            <pc:sldMk cId="109857222" sldId="256"/>
            <ac:spMk id="10" creationId="{0671A8AE-40A1-4631-A6B8-581AFF065482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7:52.158" v="39"/>
          <ac:spMkLst>
            <pc:docMk/>
            <pc:sldMk cId="109857222" sldId="256"/>
            <ac:spMk id="12" creationId="{AB58EF07-17C2-48CF-ABB0-EEF1F17CB8F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7:52.158" v="39"/>
          <ac:spMkLst>
            <pc:docMk/>
            <pc:sldMk cId="109857222" sldId="256"/>
            <ac:spMk id="14" creationId="{AF2F604E-43BE-4DC3-B983-E071523364F8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7:52.158" v="39"/>
          <ac:spMkLst>
            <pc:docMk/>
            <pc:sldMk cId="109857222" sldId="256"/>
            <ac:spMk id="16" creationId="{08C9B587-E65E-4B52-B37C-ABEBB6E87928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21" creationId="{CCC95119-6D9D-3542-9E0E-4171B33DC9CA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23" creationId="{EFC92F19-7317-314C-81B7-43B8B687F4E4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25" creationId="{C868C70C-E5C4-CD47-888C-FCB3373B6D38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27" creationId="{D8C68F39-5E8A-844C-A8FD-394F253C1E5F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29" creationId="{BC583CEB-AC2B-2640-94F6-5958E6BC5BAB}"/>
          </ac:spMkLst>
        </pc:spChg>
        <pc:spChg chg="add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34" creationId="{416A0E3C-60E6-4F39-BC55-5F7C224E1F7C}"/>
          </ac:spMkLst>
        </pc:spChg>
        <pc:spChg chg="add">
          <ac:chgData name="Pokharel, Sujan S" userId="S::ssp76@txstate.edu::8c2a0f3e-f0f1-404a-8bed-03bedc16d0ea" providerId="AD" clId="Web-{E4486E17-9476-49F6-A468-9A86DD64262F}" dt="2022-04-27T00:18:26.926" v="47"/>
          <ac:spMkLst>
            <pc:docMk/>
            <pc:sldMk cId="109857222" sldId="256"/>
            <ac:spMk id="38" creationId="{E844E128-FF69-4E9F-8327-6B504B3C5AE1}"/>
          </ac:spMkLst>
        </pc:spChg>
        <pc:picChg chg="add mod ord">
          <ac:chgData name="Pokharel, Sujan S" userId="S::ssp76@txstate.edu::8c2a0f3e-f0f1-404a-8bed-03bedc16d0ea" providerId="AD" clId="Web-{E4486E17-9476-49F6-A468-9A86DD64262F}" dt="2022-04-27T00:18:26.926" v="47"/>
          <ac:picMkLst>
            <pc:docMk/>
            <pc:sldMk cId="109857222" sldId="256"/>
            <ac:picMk id="4" creationId="{88A79C4F-F9C1-8CAB-9D0A-05865A8C041F}"/>
          </ac:picMkLst>
        </pc:picChg>
        <pc:cxnChg chg="add">
          <ac:chgData name="Pokharel, Sujan S" userId="S::ssp76@txstate.edu::8c2a0f3e-f0f1-404a-8bed-03bedc16d0ea" providerId="AD" clId="Web-{E4486E17-9476-49F6-A468-9A86DD64262F}" dt="2022-04-27T00:18:26.926" v="47"/>
          <ac:cxnSpMkLst>
            <pc:docMk/>
            <pc:sldMk cId="109857222" sldId="256"/>
            <ac:cxnSpMk id="36" creationId="{C5025DAC-8B93-4160-B017-3A274A5828C0}"/>
          </ac:cxnSpMkLst>
        </pc:cxnChg>
        <pc:cxnChg chg="add">
          <ac:chgData name="Pokharel, Sujan S" userId="S::ssp76@txstate.edu::8c2a0f3e-f0f1-404a-8bed-03bedc16d0ea" providerId="AD" clId="Web-{E4486E17-9476-49F6-A468-9A86DD64262F}" dt="2022-04-27T00:18:26.926" v="47"/>
          <ac:cxnSpMkLst>
            <pc:docMk/>
            <pc:sldMk cId="109857222" sldId="256"/>
            <ac:cxnSpMk id="40" creationId="{055CEADF-09EA-423C-8C45-F94AF44D5AF0}"/>
          </ac:cxnSpMkLst>
        </pc:cxnChg>
      </pc:sldChg>
      <pc:sldChg chg="addSp delSp modSp new mod setBg setClrOvrMap">
        <pc:chgData name="Pokharel, Sujan S" userId="S::ssp76@txstate.edu::8c2a0f3e-f0f1-404a-8bed-03bedc16d0ea" providerId="AD" clId="Web-{E4486E17-9476-49F6-A468-9A86DD64262F}" dt="2022-04-27T00:20:37.028" v="80"/>
        <pc:sldMkLst>
          <pc:docMk/>
          <pc:sldMk cId="624897207" sldId="256"/>
        </pc:sldMkLst>
        <pc:spChg chg="mod">
          <ac:chgData name="Pokharel, Sujan S" userId="S::ssp76@txstate.edu::8c2a0f3e-f0f1-404a-8bed-03bedc16d0ea" providerId="AD" clId="Web-{E4486E17-9476-49F6-A468-9A86DD64262F}" dt="2022-04-27T00:20:37.028" v="80"/>
          <ac:spMkLst>
            <pc:docMk/>
            <pc:sldMk cId="624897207" sldId="256"/>
            <ac:spMk id="2" creationId="{8143A313-A1FD-130B-CB8A-2409BA113A0C}"/>
          </ac:spMkLst>
        </pc:spChg>
        <pc:spChg chg="mod">
          <ac:chgData name="Pokharel, Sujan S" userId="S::ssp76@txstate.edu::8c2a0f3e-f0f1-404a-8bed-03bedc16d0ea" providerId="AD" clId="Web-{E4486E17-9476-49F6-A468-9A86DD64262F}" dt="2022-04-27T00:20:37.028" v="80"/>
          <ac:spMkLst>
            <pc:docMk/>
            <pc:sldMk cId="624897207" sldId="256"/>
            <ac:spMk id="3" creationId="{B7DD8213-8F3E-E964-59D5-34CB3523A6E7}"/>
          </ac:spMkLst>
        </pc:spChg>
        <pc:spChg chg="add mod">
          <ac:chgData name="Pokharel, Sujan S" userId="S::ssp76@txstate.edu::8c2a0f3e-f0f1-404a-8bed-03bedc16d0ea" providerId="AD" clId="Web-{E4486E17-9476-49F6-A468-9A86DD64262F}" dt="2022-04-27T00:20:37.028" v="80"/>
          <ac:spMkLst>
            <pc:docMk/>
            <pc:sldMk cId="624897207" sldId="256"/>
            <ac:spMk id="5" creationId="{DE644588-3A2A-3FDA-D244-76781F45053A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20:37.028" v="80"/>
          <ac:spMkLst>
            <pc:docMk/>
            <pc:sldMk cId="624897207" sldId="256"/>
            <ac:spMk id="10" creationId="{6482F060-A4AF-4E0B-B364-7C6BA4AE9C03}"/>
          </ac:spMkLst>
        </pc:spChg>
        <pc:spChg chg="add">
          <ac:chgData name="Pokharel, Sujan S" userId="S::ssp76@txstate.edu::8c2a0f3e-f0f1-404a-8bed-03bedc16d0ea" providerId="AD" clId="Web-{E4486E17-9476-49F6-A468-9A86DD64262F}" dt="2022-04-27T00:20:37.028" v="80"/>
          <ac:spMkLst>
            <pc:docMk/>
            <pc:sldMk cId="624897207" sldId="256"/>
            <ac:spMk id="17" creationId="{416A0E3C-60E6-4F39-BC55-5F7C224E1F7C}"/>
          </ac:spMkLst>
        </pc:spChg>
        <pc:spChg chg="add">
          <ac:chgData name="Pokharel, Sujan S" userId="S::ssp76@txstate.edu::8c2a0f3e-f0f1-404a-8bed-03bedc16d0ea" providerId="AD" clId="Web-{E4486E17-9476-49F6-A468-9A86DD64262F}" dt="2022-04-27T00:20:37.028" v="80"/>
          <ac:spMkLst>
            <pc:docMk/>
            <pc:sldMk cId="624897207" sldId="256"/>
            <ac:spMk id="21" creationId="{E844E128-FF69-4E9F-8327-6B504B3C5AE1}"/>
          </ac:spMkLst>
        </pc:spChg>
        <pc:picChg chg="add mod ord">
          <ac:chgData name="Pokharel, Sujan S" userId="S::ssp76@txstate.edu::8c2a0f3e-f0f1-404a-8bed-03bedc16d0ea" providerId="AD" clId="Web-{E4486E17-9476-49F6-A468-9A86DD64262F}" dt="2022-04-27T00:20:37.028" v="80"/>
          <ac:picMkLst>
            <pc:docMk/>
            <pc:sldMk cId="624897207" sldId="256"/>
            <ac:picMk id="4" creationId="{5440759F-81F1-7D92-1D8B-5F26D3126CB5}"/>
          </ac:picMkLst>
        </pc:picChg>
        <pc:cxnChg chg="add del">
          <ac:chgData name="Pokharel, Sujan S" userId="S::ssp76@txstate.edu::8c2a0f3e-f0f1-404a-8bed-03bedc16d0ea" providerId="AD" clId="Web-{E4486E17-9476-49F6-A468-9A86DD64262F}" dt="2022-04-27T00:20:37.028" v="80"/>
          <ac:cxnSpMkLst>
            <pc:docMk/>
            <pc:sldMk cId="624897207" sldId="256"/>
            <ac:cxnSpMk id="12" creationId="{B9EB6DAA-2F0C-43D5-A577-15D5D2C4E3F5}"/>
          </ac:cxnSpMkLst>
        </pc:cxnChg>
        <pc:cxnChg chg="add">
          <ac:chgData name="Pokharel, Sujan S" userId="S::ssp76@txstate.edu::8c2a0f3e-f0f1-404a-8bed-03bedc16d0ea" providerId="AD" clId="Web-{E4486E17-9476-49F6-A468-9A86DD64262F}" dt="2022-04-27T00:20:37.028" v="80"/>
          <ac:cxnSpMkLst>
            <pc:docMk/>
            <pc:sldMk cId="624897207" sldId="256"/>
            <ac:cxnSpMk id="19" creationId="{C5025DAC-8B93-4160-B017-3A274A5828C0}"/>
          </ac:cxnSpMkLst>
        </pc:cxnChg>
        <pc:cxnChg chg="add">
          <ac:chgData name="Pokharel, Sujan S" userId="S::ssp76@txstate.edu::8c2a0f3e-f0f1-404a-8bed-03bedc16d0ea" providerId="AD" clId="Web-{E4486E17-9476-49F6-A468-9A86DD64262F}" dt="2022-04-27T00:20:37.028" v="80"/>
          <ac:cxnSpMkLst>
            <pc:docMk/>
            <pc:sldMk cId="624897207" sldId="256"/>
            <ac:cxnSpMk id="23" creationId="{055CEADF-09EA-423C-8C45-F94AF44D5AF0}"/>
          </ac:cxnSpMkLst>
        </pc:cxnChg>
      </pc:sldChg>
      <pc:sldChg chg="addSp delSp modSp new mod setBg setClrOvrMap">
        <pc:chgData name="Pokharel, Sujan S" userId="S::ssp76@txstate.edu::8c2a0f3e-f0f1-404a-8bed-03bedc16d0ea" providerId="AD" clId="Web-{E4486E17-9476-49F6-A468-9A86DD64262F}" dt="2022-04-27T00:22:47.802" v="125" actId="20577"/>
        <pc:sldMkLst>
          <pc:docMk/>
          <pc:sldMk cId="4142366511" sldId="257"/>
        </pc:sldMkLst>
        <pc:spChg chg="mod">
          <ac:chgData name="Pokharel, Sujan S" userId="S::ssp76@txstate.edu::8c2a0f3e-f0f1-404a-8bed-03bedc16d0ea" providerId="AD" clId="Web-{E4486E17-9476-49F6-A468-9A86DD64262F}" dt="2022-04-27T00:21:43.532" v="94" actId="20577"/>
          <ac:spMkLst>
            <pc:docMk/>
            <pc:sldMk cId="4142366511" sldId="257"/>
            <ac:spMk id="2" creationId="{B6AF1EF4-68BA-3338-E01D-84E227B61C8B}"/>
          </ac:spMkLst>
        </pc:spChg>
        <pc:spChg chg="del">
          <ac:chgData name="Pokharel, Sujan S" userId="S::ssp76@txstate.edu::8c2a0f3e-f0f1-404a-8bed-03bedc16d0ea" providerId="AD" clId="Web-{E4486E17-9476-49F6-A468-9A86DD64262F}" dt="2022-04-27T00:21:09.296" v="81"/>
          <ac:spMkLst>
            <pc:docMk/>
            <pc:sldMk cId="4142366511" sldId="257"/>
            <ac:spMk id="3" creationId="{DDA7DAF7-6EB3-5358-6F89-7FF3B34C9122}"/>
          </ac:spMkLst>
        </pc:spChg>
        <pc:spChg chg="add mod">
          <ac:chgData name="Pokharel, Sujan S" userId="S::ssp76@txstate.edu::8c2a0f3e-f0f1-404a-8bed-03bedc16d0ea" providerId="AD" clId="Web-{E4486E17-9476-49F6-A468-9A86DD64262F}" dt="2022-04-27T00:21:15.296" v="85"/>
          <ac:spMkLst>
            <pc:docMk/>
            <pc:sldMk cId="4142366511" sldId="257"/>
            <ac:spMk id="5" creationId="{EC17B209-3444-6FB2-732A-0B31DDE4B1C1}"/>
          </ac:spMkLst>
        </pc:spChg>
        <pc:spChg chg="add del mod">
          <ac:chgData name="Pokharel, Sujan S" userId="S::ssp76@txstate.edu::8c2a0f3e-f0f1-404a-8bed-03bedc16d0ea" providerId="AD" clId="Web-{E4486E17-9476-49F6-A468-9A86DD64262F}" dt="2022-04-27T00:21:34.954" v="92"/>
          <ac:spMkLst>
            <pc:docMk/>
            <pc:sldMk cId="4142366511" sldId="257"/>
            <ac:spMk id="7" creationId="{77851622-92C5-ACC8-484E-60AA08B31752}"/>
          </ac:spMkLst>
        </pc:spChg>
        <pc:spChg chg="add mod">
          <ac:chgData name="Pokharel, Sujan S" userId="S::ssp76@txstate.edu::8c2a0f3e-f0f1-404a-8bed-03bedc16d0ea" providerId="AD" clId="Web-{E4486E17-9476-49F6-A468-9A86DD64262F}" dt="2022-04-27T00:22:47.802" v="125" actId="20577"/>
          <ac:spMkLst>
            <pc:docMk/>
            <pc:sldMk cId="4142366511" sldId="257"/>
            <ac:spMk id="9" creationId="{8AF06222-D964-B63E-88B2-C5A9B2FC0DBB}"/>
          </ac:spMkLst>
        </pc:spChg>
        <pc:spChg chg="add">
          <ac:chgData name="Pokharel, Sujan S" userId="S::ssp76@txstate.edu::8c2a0f3e-f0f1-404a-8bed-03bedc16d0ea" providerId="AD" clId="Web-{E4486E17-9476-49F6-A468-9A86DD64262F}" dt="2022-04-27T00:21:15.296" v="85"/>
          <ac:spMkLst>
            <pc:docMk/>
            <pc:sldMk cId="4142366511" sldId="257"/>
            <ac:spMk id="12" creationId="{E844E128-FF69-4E9F-8327-6B504B3C5AE1}"/>
          </ac:spMkLst>
        </pc:spChg>
        <pc:picChg chg="add mod ord">
          <ac:chgData name="Pokharel, Sujan S" userId="S::ssp76@txstate.edu::8c2a0f3e-f0f1-404a-8bed-03bedc16d0ea" providerId="AD" clId="Web-{E4486E17-9476-49F6-A468-9A86DD64262F}" dt="2022-04-27T00:21:15.296" v="85"/>
          <ac:picMkLst>
            <pc:docMk/>
            <pc:sldMk cId="4142366511" sldId="257"/>
            <ac:picMk id="4" creationId="{5C5111B6-EBEE-CF18-32DB-3B686497BEE4}"/>
          </ac:picMkLst>
        </pc:picChg>
        <pc:cxnChg chg="add">
          <ac:chgData name="Pokharel, Sujan S" userId="S::ssp76@txstate.edu::8c2a0f3e-f0f1-404a-8bed-03bedc16d0ea" providerId="AD" clId="Web-{E4486E17-9476-49F6-A468-9A86DD64262F}" dt="2022-04-27T00:21:15.296" v="85"/>
          <ac:cxnSpMkLst>
            <pc:docMk/>
            <pc:sldMk cId="4142366511" sldId="257"/>
            <ac:cxnSpMk id="14" creationId="{055CEADF-09EA-423C-8C45-F94AF44D5AF0}"/>
          </ac:cxnSpMkLst>
        </pc:cxnChg>
      </pc:sldChg>
      <pc:sldChg chg="addSp delSp modSp new mod setBg setClrOvrMap">
        <pc:chgData name="Pokharel, Sujan S" userId="S::ssp76@txstate.edu::8c2a0f3e-f0f1-404a-8bed-03bedc16d0ea" providerId="AD" clId="Web-{E4486E17-9476-49F6-A468-9A86DD64262F}" dt="2022-04-27T00:30:59.474" v="242" actId="14100"/>
        <pc:sldMkLst>
          <pc:docMk/>
          <pc:sldMk cId="3018537394" sldId="258"/>
        </pc:sldMkLst>
        <pc:spChg chg="mod">
          <ac:chgData name="Pokharel, Sujan S" userId="S::ssp76@txstate.edu::8c2a0f3e-f0f1-404a-8bed-03bedc16d0ea" providerId="AD" clId="Web-{E4486E17-9476-49F6-A468-9A86DD64262F}" dt="2022-04-27T00:30:44.910" v="237" actId="20577"/>
          <ac:spMkLst>
            <pc:docMk/>
            <pc:sldMk cId="3018537394" sldId="258"/>
            <ac:spMk id="2" creationId="{0D3D8F63-45A1-D423-4E00-0739BBC4D8F4}"/>
          </ac:spMkLst>
        </pc:spChg>
        <pc:spChg chg="mod ord">
          <ac:chgData name="Pokharel, Sujan S" userId="S::ssp76@txstate.edu::8c2a0f3e-f0f1-404a-8bed-03bedc16d0ea" providerId="AD" clId="Web-{E4486E17-9476-49F6-A468-9A86DD64262F}" dt="2022-04-27T00:30:59.474" v="242" actId="14100"/>
          <ac:spMkLst>
            <pc:docMk/>
            <pc:sldMk cId="3018537394" sldId="258"/>
            <ac:spMk id="3" creationId="{32807E7C-6132-AC1B-D5E0-2D2CAED68F21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28:19.589" v="221"/>
          <ac:spMkLst>
            <pc:docMk/>
            <pc:sldMk cId="3018537394" sldId="258"/>
            <ac:spMk id="4" creationId="{9AD0A85F-4784-2D8B-425F-1BCD28100FC6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29:05.857" v="224"/>
          <ac:spMkLst>
            <pc:docMk/>
            <pc:sldMk cId="3018537394" sldId="258"/>
            <ac:spMk id="9" creationId="{E844E128-FF69-4E9F-8327-6B504B3C5AE1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29:05.857" v="223"/>
          <ac:spMkLst>
            <pc:docMk/>
            <pc:sldMk cId="3018537394" sldId="258"/>
            <ac:spMk id="16" creationId="{B0E58038-8ACE-4AD9-B404-25C603550D83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29:05.857" v="223"/>
          <ac:spMkLst>
            <pc:docMk/>
            <pc:sldMk cId="3018537394" sldId="258"/>
            <ac:spMk id="20" creationId="{82BCDE19-2810-4337-9C49-8589C421767D}"/>
          </ac:spMkLst>
        </pc:spChg>
        <pc:spChg chg="add">
          <ac:chgData name="Pokharel, Sujan S" userId="S::ssp76@txstate.edu::8c2a0f3e-f0f1-404a-8bed-03bedc16d0ea" providerId="AD" clId="Web-{E4486E17-9476-49F6-A468-9A86DD64262F}" dt="2022-04-27T00:29:05.857" v="224"/>
          <ac:spMkLst>
            <pc:docMk/>
            <pc:sldMk cId="3018537394" sldId="258"/>
            <ac:spMk id="22" creationId="{E844E128-FF69-4E9F-8327-6B504B3C5AE1}"/>
          </ac:spMkLst>
        </pc:spChg>
        <pc:picChg chg="add mod ord">
          <ac:chgData name="Pokharel, Sujan S" userId="S::ssp76@txstate.edu::8c2a0f3e-f0f1-404a-8bed-03bedc16d0ea" providerId="AD" clId="Web-{E4486E17-9476-49F6-A468-9A86DD64262F}" dt="2022-04-27T00:29:05.857" v="224"/>
          <ac:picMkLst>
            <pc:docMk/>
            <pc:sldMk cId="3018537394" sldId="258"/>
            <ac:picMk id="5" creationId="{639DB0EF-718B-7A85-5F5B-8A2D30E69517}"/>
          </ac:picMkLst>
        </pc:picChg>
        <pc:cxnChg chg="add del">
          <ac:chgData name="Pokharel, Sujan S" userId="S::ssp76@txstate.edu::8c2a0f3e-f0f1-404a-8bed-03bedc16d0ea" providerId="AD" clId="Web-{E4486E17-9476-49F6-A468-9A86DD64262F}" dt="2022-04-27T00:29:05.857" v="224"/>
          <ac:cxnSpMkLst>
            <pc:docMk/>
            <pc:sldMk cId="3018537394" sldId="258"/>
            <ac:cxnSpMk id="11" creationId="{055CEADF-09EA-423C-8C45-F94AF44D5AF0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29:05.857" v="223"/>
          <ac:cxnSpMkLst>
            <pc:docMk/>
            <pc:sldMk cId="3018537394" sldId="258"/>
            <ac:cxnSpMk id="18" creationId="{38A34772-9011-42B5-AA63-FD6DEC92EE72}"/>
          </ac:cxnSpMkLst>
        </pc:cxnChg>
        <pc:cxnChg chg="add">
          <ac:chgData name="Pokharel, Sujan S" userId="S::ssp76@txstate.edu::8c2a0f3e-f0f1-404a-8bed-03bedc16d0ea" providerId="AD" clId="Web-{E4486E17-9476-49F6-A468-9A86DD64262F}" dt="2022-04-27T00:29:05.857" v="224"/>
          <ac:cxnSpMkLst>
            <pc:docMk/>
            <pc:sldMk cId="3018537394" sldId="258"/>
            <ac:cxnSpMk id="23" creationId="{055CEADF-09EA-423C-8C45-F94AF44D5AF0}"/>
          </ac:cxnSpMkLst>
        </pc:cxnChg>
      </pc:sldChg>
      <pc:sldChg chg="addSp delSp modSp new mod setBg setClrOvrMap">
        <pc:chgData name="Pokharel, Sujan S" userId="S::ssp76@txstate.edu::8c2a0f3e-f0f1-404a-8bed-03bedc16d0ea" providerId="AD" clId="Web-{E4486E17-9476-49F6-A468-9A86DD64262F}" dt="2022-04-27T00:41:30.138" v="351" actId="14100"/>
        <pc:sldMkLst>
          <pc:docMk/>
          <pc:sldMk cId="1617558985" sldId="259"/>
        </pc:sldMkLst>
        <pc:spChg chg="mod">
          <ac:chgData name="Pokharel, Sujan S" userId="S::ssp76@txstate.edu::8c2a0f3e-f0f1-404a-8bed-03bedc16d0ea" providerId="AD" clId="Web-{E4486E17-9476-49F6-A468-9A86DD64262F}" dt="2022-04-27T00:41:10.481" v="347" actId="14100"/>
          <ac:spMkLst>
            <pc:docMk/>
            <pc:sldMk cId="1617558985" sldId="259"/>
            <ac:spMk id="2" creationId="{009D0A3A-306E-D039-698B-B22A507F8745}"/>
          </ac:spMkLst>
        </pc:spChg>
        <pc:spChg chg="mod ord">
          <ac:chgData name="Pokharel, Sujan S" userId="S::ssp76@txstate.edu::8c2a0f3e-f0f1-404a-8bed-03bedc16d0ea" providerId="AD" clId="Web-{E4486E17-9476-49F6-A468-9A86DD64262F}" dt="2022-04-27T00:41:30.138" v="351" actId="14100"/>
          <ac:spMkLst>
            <pc:docMk/>
            <pc:sldMk cId="1617558985" sldId="259"/>
            <ac:spMk id="3" creationId="{B109BE45-A573-44B1-AC80-F9C1DCFC4D26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7:40.139" v="313"/>
          <ac:spMkLst>
            <pc:docMk/>
            <pc:sldMk cId="1617558985" sldId="259"/>
            <ac:spMk id="9" creationId="{0AB6E427-3F73-4C06-A5D5-AE52C3883B5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7:40.139" v="313"/>
          <ac:spMkLst>
            <pc:docMk/>
            <pc:sldMk cId="1617558985" sldId="259"/>
            <ac:spMk id="11" creationId="{D8C9BDAA-0390-4B39-9B5C-BC95E5120DA4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8:08.344" v="317"/>
          <ac:spMkLst>
            <pc:docMk/>
            <pc:sldMk cId="1617558985" sldId="259"/>
            <ac:spMk id="15" creationId="{08CB54FC-0B2A-4107-9A70-958B90B76585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8:08.344" v="317"/>
          <ac:spMkLst>
            <pc:docMk/>
            <pc:sldMk cId="1617558985" sldId="259"/>
            <ac:spMk id="17" creationId="{9AA76026-5689-4584-8D93-D71D739E61B5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40:29.838" v="339"/>
          <ac:spMkLst>
            <pc:docMk/>
            <pc:sldMk cId="1617558985" sldId="259"/>
            <ac:spMk id="22" creationId="{0AB6E427-3F73-4C06-A5D5-AE52C3883B5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40:29.838" v="339"/>
          <ac:spMkLst>
            <pc:docMk/>
            <pc:sldMk cId="1617558985" sldId="259"/>
            <ac:spMk id="24" creationId="{D8C9BDAA-0390-4B39-9B5C-BC95E5120DA4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40:29.838" v="338"/>
          <ac:spMkLst>
            <pc:docMk/>
            <pc:sldMk cId="1617558985" sldId="259"/>
            <ac:spMk id="31" creationId="{E844E128-FF69-4E9F-8327-6B504B3C5AE1}"/>
          </ac:spMkLst>
        </pc:spChg>
        <pc:spChg chg="add">
          <ac:chgData name="Pokharel, Sujan S" userId="S::ssp76@txstate.edu::8c2a0f3e-f0f1-404a-8bed-03bedc16d0ea" providerId="AD" clId="Web-{E4486E17-9476-49F6-A468-9A86DD64262F}" dt="2022-04-27T00:40:29.838" v="339"/>
          <ac:spMkLst>
            <pc:docMk/>
            <pc:sldMk cId="1617558985" sldId="259"/>
            <ac:spMk id="36" creationId="{0AB6E427-3F73-4C06-A5D5-AE52C3883B50}"/>
          </ac:spMkLst>
        </pc:spChg>
        <pc:spChg chg="add">
          <ac:chgData name="Pokharel, Sujan S" userId="S::ssp76@txstate.edu::8c2a0f3e-f0f1-404a-8bed-03bedc16d0ea" providerId="AD" clId="Web-{E4486E17-9476-49F6-A468-9A86DD64262F}" dt="2022-04-27T00:40:29.838" v="339"/>
          <ac:spMkLst>
            <pc:docMk/>
            <pc:sldMk cId="1617558985" sldId="259"/>
            <ac:spMk id="37" creationId="{D8C9BDAA-0390-4B39-9B5C-BC95E5120DA4}"/>
          </ac:spMkLst>
        </pc:spChg>
        <pc:picChg chg="add del mod ord">
          <ac:chgData name="Pokharel, Sujan S" userId="S::ssp76@txstate.edu::8c2a0f3e-f0f1-404a-8bed-03bedc16d0ea" providerId="AD" clId="Web-{E4486E17-9476-49F6-A468-9A86DD64262F}" dt="2022-04-27T00:39:48.476" v="329"/>
          <ac:picMkLst>
            <pc:docMk/>
            <pc:sldMk cId="1617558985" sldId="259"/>
            <ac:picMk id="4" creationId="{10C58F89-C2C6-1D76-F045-8AA13CC22506}"/>
          </ac:picMkLst>
        </pc:picChg>
        <pc:picChg chg="add mod">
          <ac:chgData name="Pokharel, Sujan S" userId="S::ssp76@txstate.edu::8c2a0f3e-f0f1-404a-8bed-03bedc16d0ea" providerId="AD" clId="Web-{E4486E17-9476-49F6-A468-9A86DD64262F}" dt="2022-04-27T00:40:57.917" v="345" actId="14100"/>
          <ac:picMkLst>
            <pc:docMk/>
            <pc:sldMk cId="1617558985" sldId="259"/>
            <ac:picMk id="5" creationId="{B6475474-8586-C224-2487-529C985338B8}"/>
          </ac:picMkLst>
        </pc:picChg>
        <pc:cxnChg chg="add del">
          <ac:chgData name="Pokharel, Sujan S" userId="S::ssp76@txstate.edu::8c2a0f3e-f0f1-404a-8bed-03bedc16d0ea" providerId="AD" clId="Web-{E4486E17-9476-49F6-A468-9A86DD64262F}" dt="2022-04-27T00:37:40.139" v="313"/>
          <ac:cxnSpMkLst>
            <pc:docMk/>
            <pc:sldMk cId="1617558985" sldId="259"/>
            <ac:cxnSpMk id="13" creationId="{E04A321A-A039-4720-87B4-66A4210E0D57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38:08.344" v="317"/>
          <ac:cxnSpMkLst>
            <pc:docMk/>
            <pc:sldMk cId="1617558985" sldId="259"/>
            <ac:cxnSpMk id="16" creationId="{7855A9B5-1710-4B19-B0F1-CDFDD4ED5B7E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40:29.838" v="339"/>
          <ac:cxnSpMkLst>
            <pc:docMk/>
            <pc:sldMk cId="1617558985" sldId="259"/>
            <ac:cxnSpMk id="26" creationId="{E04A321A-A039-4720-87B4-66A4210E0D57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40:29.838" v="338"/>
          <ac:cxnSpMkLst>
            <pc:docMk/>
            <pc:sldMk cId="1617558985" sldId="259"/>
            <ac:cxnSpMk id="33" creationId="{055CEADF-09EA-423C-8C45-F94AF44D5AF0}"/>
          </ac:cxnSpMkLst>
        </pc:cxnChg>
        <pc:cxnChg chg="add">
          <ac:chgData name="Pokharel, Sujan S" userId="S::ssp76@txstate.edu::8c2a0f3e-f0f1-404a-8bed-03bedc16d0ea" providerId="AD" clId="Web-{E4486E17-9476-49F6-A468-9A86DD64262F}" dt="2022-04-27T00:40:29.838" v="339"/>
          <ac:cxnSpMkLst>
            <pc:docMk/>
            <pc:sldMk cId="1617558985" sldId="259"/>
            <ac:cxnSpMk id="35" creationId="{E04A321A-A039-4720-87B4-66A4210E0D57}"/>
          </ac:cxnSpMkLst>
        </pc:cxnChg>
      </pc:sldChg>
      <pc:sldChg chg="new del">
        <pc:chgData name="Pokharel, Sujan S" userId="S::ssp76@txstate.edu::8c2a0f3e-f0f1-404a-8bed-03bedc16d0ea" providerId="AD" clId="Web-{E4486E17-9476-49F6-A468-9A86DD64262F}" dt="2022-04-27T00:23:21.539" v="129"/>
        <pc:sldMkLst>
          <pc:docMk/>
          <pc:sldMk cId="2708927464" sldId="259"/>
        </pc:sldMkLst>
      </pc:sldChg>
      <pc:sldChg chg="addSp delSp modSp new del mod setBg setClrOvrMap">
        <pc:chgData name="Pokharel, Sujan S" userId="S::ssp76@txstate.edu::8c2a0f3e-f0f1-404a-8bed-03bedc16d0ea" providerId="AD" clId="Web-{E4486E17-9476-49F6-A468-9A86DD64262F}" dt="2022-04-27T00:36:44.058" v="302"/>
        <pc:sldMkLst>
          <pc:docMk/>
          <pc:sldMk cId="2817348223" sldId="259"/>
        </pc:sldMkLst>
        <pc:spChg chg="mod">
          <ac:chgData name="Pokharel, Sujan S" userId="S::ssp76@txstate.edu::8c2a0f3e-f0f1-404a-8bed-03bedc16d0ea" providerId="AD" clId="Web-{E4486E17-9476-49F6-A468-9A86DD64262F}" dt="2022-04-27T00:36:32.666" v="301"/>
          <ac:spMkLst>
            <pc:docMk/>
            <pc:sldMk cId="2817348223" sldId="259"/>
            <ac:spMk id="2" creationId="{314F02E4-E75F-B60B-0A28-D99681C85373}"/>
          </ac:spMkLst>
        </pc:spChg>
        <pc:spChg chg="mod ord">
          <ac:chgData name="Pokharel, Sujan S" userId="S::ssp76@txstate.edu::8c2a0f3e-f0f1-404a-8bed-03bedc16d0ea" providerId="AD" clId="Web-{E4486E17-9476-49F6-A468-9A86DD64262F}" dt="2022-04-27T00:36:32.666" v="301"/>
          <ac:spMkLst>
            <pc:docMk/>
            <pc:sldMk cId="2817348223" sldId="259"/>
            <ac:spMk id="3" creationId="{92A2C89F-1B78-1A7B-906B-736D51C88F6C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3:04.060" v="270"/>
          <ac:spMkLst>
            <pc:docMk/>
            <pc:sldMk cId="2817348223" sldId="259"/>
            <ac:spMk id="9" creationId="{E844E128-FF69-4E9F-8327-6B504B3C5AE1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2:45.887" v="261"/>
          <ac:spMkLst>
            <pc:docMk/>
            <pc:sldMk cId="2817348223" sldId="259"/>
            <ac:spMk id="16" creationId="{0AB6E427-3F73-4C06-A5D5-AE52C3883B5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2:45.887" v="261"/>
          <ac:spMkLst>
            <pc:docMk/>
            <pc:sldMk cId="2817348223" sldId="259"/>
            <ac:spMk id="18" creationId="{D8C9BDAA-0390-4B39-9B5C-BC95E5120DA4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2:48.262" v="263"/>
          <ac:spMkLst>
            <pc:docMk/>
            <pc:sldMk cId="2817348223" sldId="259"/>
            <ac:spMk id="22" creationId="{E844E128-FF69-4E9F-8327-6B504B3C5AE1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2:54.325" v="265"/>
          <ac:spMkLst>
            <pc:docMk/>
            <pc:sldMk cId="2817348223" sldId="259"/>
            <ac:spMk id="25" creationId="{0AB6E427-3F73-4C06-A5D5-AE52C3883B5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2:54.325" v="265"/>
          <ac:spMkLst>
            <pc:docMk/>
            <pc:sldMk cId="2817348223" sldId="259"/>
            <ac:spMk id="26" creationId="{D8C9BDAA-0390-4B39-9B5C-BC95E5120DA4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3:00.544" v="267"/>
          <ac:spMkLst>
            <pc:docMk/>
            <pc:sldMk cId="2817348223" sldId="259"/>
            <ac:spMk id="29" creationId="{990D0034-F768-41E7-85D4-F38C4DE8577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3:00.544" v="267"/>
          <ac:spMkLst>
            <pc:docMk/>
            <pc:sldMk cId="2817348223" sldId="259"/>
            <ac:spMk id="30" creationId="{95B38FD6-641F-41BF-B466-C1C6366420F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3:00.544" v="267"/>
          <ac:spMkLst>
            <pc:docMk/>
            <pc:sldMk cId="2817348223" sldId="259"/>
            <ac:spMk id="32" creationId="{1FE461C7-FF45-427F-83D7-18DFBD48188D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3:04.060" v="269"/>
          <ac:spMkLst>
            <pc:docMk/>
            <pc:sldMk cId="2817348223" sldId="259"/>
            <ac:spMk id="34" creationId="{E844E128-FF69-4E9F-8327-6B504B3C5AE1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4:51.863" v="285"/>
          <ac:spMkLst>
            <pc:docMk/>
            <pc:sldMk cId="2817348223" sldId="259"/>
            <ac:spMk id="37" creationId="{0AB6E427-3F73-4C06-A5D5-AE52C3883B5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4:51.863" v="285"/>
          <ac:spMkLst>
            <pc:docMk/>
            <pc:sldMk cId="2817348223" sldId="259"/>
            <ac:spMk id="38" creationId="{D8C9BDAA-0390-4B39-9B5C-BC95E5120DA4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6:22.728" v="298"/>
          <ac:spMkLst>
            <pc:docMk/>
            <pc:sldMk cId="2817348223" sldId="259"/>
            <ac:spMk id="44" creationId="{0AB6E427-3F73-4C06-A5D5-AE52C3883B50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6:22.728" v="298"/>
          <ac:spMkLst>
            <pc:docMk/>
            <pc:sldMk cId="2817348223" sldId="259"/>
            <ac:spMk id="46" creationId="{D8C9BDAA-0390-4B39-9B5C-BC95E5120DA4}"/>
          </ac:spMkLst>
        </pc:spChg>
        <pc:spChg chg="add del">
          <ac:chgData name="Pokharel, Sujan S" userId="S::ssp76@txstate.edu::8c2a0f3e-f0f1-404a-8bed-03bedc16d0ea" providerId="AD" clId="Web-{E4486E17-9476-49F6-A468-9A86DD64262F}" dt="2022-04-27T00:36:32.666" v="301"/>
          <ac:spMkLst>
            <pc:docMk/>
            <pc:sldMk cId="2817348223" sldId="259"/>
            <ac:spMk id="53" creationId="{E844E128-FF69-4E9F-8327-6B504B3C5AE1}"/>
          </ac:spMkLst>
        </pc:spChg>
        <pc:spChg chg="add">
          <ac:chgData name="Pokharel, Sujan S" userId="S::ssp76@txstate.edu::8c2a0f3e-f0f1-404a-8bed-03bedc16d0ea" providerId="AD" clId="Web-{E4486E17-9476-49F6-A468-9A86DD64262F}" dt="2022-04-27T00:36:32.666" v="301"/>
          <ac:spMkLst>
            <pc:docMk/>
            <pc:sldMk cId="2817348223" sldId="259"/>
            <ac:spMk id="60" creationId="{0AB6E427-3F73-4C06-A5D5-AE52C3883B50}"/>
          </ac:spMkLst>
        </pc:spChg>
        <pc:spChg chg="add">
          <ac:chgData name="Pokharel, Sujan S" userId="S::ssp76@txstate.edu::8c2a0f3e-f0f1-404a-8bed-03bedc16d0ea" providerId="AD" clId="Web-{E4486E17-9476-49F6-A468-9A86DD64262F}" dt="2022-04-27T00:36:32.666" v="301"/>
          <ac:spMkLst>
            <pc:docMk/>
            <pc:sldMk cId="2817348223" sldId="259"/>
            <ac:spMk id="62" creationId="{D8C9BDAA-0390-4B39-9B5C-BC95E5120DA4}"/>
          </ac:spMkLst>
        </pc:spChg>
        <pc:picChg chg="add del mod ord">
          <ac:chgData name="Pokharel, Sujan S" userId="S::ssp76@txstate.edu::8c2a0f3e-f0f1-404a-8bed-03bedc16d0ea" providerId="AD" clId="Web-{E4486E17-9476-49F6-A468-9A86DD64262F}" dt="2022-04-27T00:33:24.827" v="272"/>
          <ac:picMkLst>
            <pc:docMk/>
            <pc:sldMk cId="2817348223" sldId="259"/>
            <ac:picMk id="4" creationId="{7A5C0664-BA36-B16C-4EC3-7DCAA1BFF45B}"/>
          </ac:picMkLst>
        </pc:picChg>
        <pc:picChg chg="add del mod">
          <ac:chgData name="Pokharel, Sujan S" userId="S::ssp76@txstate.edu::8c2a0f3e-f0f1-404a-8bed-03bedc16d0ea" providerId="AD" clId="Web-{E4486E17-9476-49F6-A468-9A86DD64262F}" dt="2022-04-27T00:34:21.158" v="278"/>
          <ac:picMkLst>
            <pc:docMk/>
            <pc:sldMk cId="2817348223" sldId="259"/>
            <ac:picMk id="5" creationId="{24A0000A-2190-E5C9-A918-890861F850D1}"/>
          </ac:picMkLst>
        </pc:picChg>
        <pc:picChg chg="add mod">
          <ac:chgData name="Pokharel, Sujan S" userId="S::ssp76@txstate.edu::8c2a0f3e-f0f1-404a-8bed-03bedc16d0ea" providerId="AD" clId="Web-{E4486E17-9476-49F6-A468-9A86DD64262F}" dt="2022-04-27T00:36:32.666" v="301"/>
          <ac:picMkLst>
            <pc:docMk/>
            <pc:sldMk cId="2817348223" sldId="259"/>
            <ac:picMk id="6" creationId="{1462F555-0064-4E35-9044-34D114FAEB87}"/>
          </ac:picMkLst>
        </pc:picChg>
        <pc:cxnChg chg="add del">
          <ac:chgData name="Pokharel, Sujan S" userId="S::ssp76@txstate.edu::8c2a0f3e-f0f1-404a-8bed-03bedc16d0ea" providerId="AD" clId="Web-{E4486E17-9476-49F6-A468-9A86DD64262F}" dt="2022-04-27T00:33:04.060" v="270"/>
          <ac:cxnSpMkLst>
            <pc:docMk/>
            <pc:sldMk cId="2817348223" sldId="259"/>
            <ac:cxnSpMk id="11" creationId="{055CEADF-09EA-423C-8C45-F94AF44D5AF0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32:45.887" v="261"/>
          <ac:cxnSpMkLst>
            <pc:docMk/>
            <pc:sldMk cId="2817348223" sldId="259"/>
            <ac:cxnSpMk id="20" creationId="{E04A321A-A039-4720-87B4-66A4210E0D57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32:48.262" v="263"/>
          <ac:cxnSpMkLst>
            <pc:docMk/>
            <pc:sldMk cId="2817348223" sldId="259"/>
            <ac:cxnSpMk id="23" creationId="{055CEADF-09EA-423C-8C45-F94AF44D5AF0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32:54.325" v="265"/>
          <ac:cxnSpMkLst>
            <pc:docMk/>
            <pc:sldMk cId="2817348223" sldId="259"/>
            <ac:cxnSpMk id="27" creationId="{E04A321A-A039-4720-87B4-66A4210E0D57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33:00.544" v="267"/>
          <ac:cxnSpMkLst>
            <pc:docMk/>
            <pc:sldMk cId="2817348223" sldId="259"/>
            <ac:cxnSpMk id="31" creationId="{6BF9119E-766E-4526-AAE5-639F577C0493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33:04.060" v="269"/>
          <ac:cxnSpMkLst>
            <pc:docMk/>
            <pc:sldMk cId="2817348223" sldId="259"/>
            <ac:cxnSpMk id="35" creationId="{055CEADF-09EA-423C-8C45-F94AF44D5AF0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34:51.863" v="285"/>
          <ac:cxnSpMkLst>
            <pc:docMk/>
            <pc:sldMk cId="2817348223" sldId="259"/>
            <ac:cxnSpMk id="39" creationId="{E04A321A-A039-4720-87B4-66A4210E0D57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36:22.728" v="298"/>
          <ac:cxnSpMkLst>
            <pc:docMk/>
            <pc:sldMk cId="2817348223" sldId="259"/>
            <ac:cxnSpMk id="48" creationId="{E04A321A-A039-4720-87B4-66A4210E0D57}"/>
          </ac:cxnSpMkLst>
        </pc:cxnChg>
        <pc:cxnChg chg="add del">
          <ac:chgData name="Pokharel, Sujan S" userId="S::ssp76@txstate.edu::8c2a0f3e-f0f1-404a-8bed-03bedc16d0ea" providerId="AD" clId="Web-{E4486E17-9476-49F6-A468-9A86DD64262F}" dt="2022-04-27T00:36:32.666" v="301"/>
          <ac:cxnSpMkLst>
            <pc:docMk/>
            <pc:sldMk cId="2817348223" sldId="259"/>
            <ac:cxnSpMk id="55" creationId="{055CEADF-09EA-423C-8C45-F94AF44D5AF0}"/>
          </ac:cxnSpMkLst>
        </pc:cxnChg>
        <pc:cxnChg chg="add">
          <ac:chgData name="Pokharel, Sujan S" userId="S::ssp76@txstate.edu::8c2a0f3e-f0f1-404a-8bed-03bedc16d0ea" providerId="AD" clId="Web-{E4486E17-9476-49F6-A468-9A86DD64262F}" dt="2022-04-27T00:36:32.666" v="301"/>
          <ac:cxnSpMkLst>
            <pc:docMk/>
            <pc:sldMk cId="2817348223" sldId="259"/>
            <ac:cxnSpMk id="64" creationId="{E04A321A-A039-4720-87B4-66A4210E0D57}"/>
          </ac:cxnSpMkLst>
        </pc:cxnChg>
      </pc:sldChg>
      <pc:sldChg chg="new">
        <pc:chgData name="Pokharel, Sujan S" userId="S::ssp76@txstate.edu::8c2a0f3e-f0f1-404a-8bed-03bedc16d0ea" providerId="AD" clId="Web-{E4486E17-9476-49F6-A468-9A86DD64262F}" dt="2022-04-27T00:39:06.332" v="328"/>
        <pc:sldMkLst>
          <pc:docMk/>
          <pc:sldMk cId="345722616" sldId="260"/>
        </pc:sldMkLst>
      </pc:sldChg>
      <pc:sldChg chg="new del">
        <pc:chgData name="Pokharel, Sujan S" userId="S::ssp76@txstate.edu::8c2a0f3e-f0f1-404a-8bed-03bedc16d0ea" providerId="AD" clId="Web-{E4486E17-9476-49F6-A468-9A86DD64262F}" dt="2022-04-27T00:23:22.445" v="130"/>
        <pc:sldMkLst>
          <pc:docMk/>
          <pc:sldMk cId="2245533049" sldId="260"/>
        </pc:sldMkLst>
      </pc:sldChg>
      <pc:sldChg chg="new">
        <pc:chgData name="Pokharel, Sujan S" userId="S::ssp76@txstate.edu::8c2a0f3e-f0f1-404a-8bed-03bedc16d0ea" providerId="AD" clId="Web-{E4486E17-9476-49F6-A468-9A86DD64262F}" dt="2022-04-27T00:42:41.690" v="352"/>
        <pc:sldMkLst>
          <pc:docMk/>
          <pc:sldMk cId="1186842863" sldId="261"/>
        </pc:sldMkLst>
      </pc:sldChg>
      <pc:sldChg chg="new">
        <pc:chgData name="Pokharel, Sujan S" userId="S::ssp76@txstate.edu::8c2a0f3e-f0f1-404a-8bed-03bedc16d0ea" providerId="AD" clId="Web-{E4486E17-9476-49F6-A468-9A86DD64262F}" dt="2022-04-27T00:42:42.502" v="353"/>
        <pc:sldMkLst>
          <pc:docMk/>
          <pc:sldMk cId="283303528" sldId="262"/>
        </pc:sldMkLst>
      </pc:sldChg>
      <pc:sldMasterChg chg="del delSldLayout">
        <pc:chgData name="Pokharel, Sujan S" userId="S::ssp76@txstate.edu::8c2a0f3e-f0f1-404a-8bed-03bedc16d0ea" providerId="AD" clId="Web-{E4486E17-9476-49F6-A468-9A86DD64262F}" dt="2022-04-27T00:17:52.158" v="39"/>
        <pc:sldMasterMkLst>
          <pc:docMk/>
          <pc:sldMasterMk cId="2460954070" sldId="2147483660"/>
        </pc:sldMasterMkLst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okharel, Sujan S" userId="S::ssp76@txstate.edu::8c2a0f3e-f0f1-404a-8bed-03bedc16d0ea" providerId="AD" clId="Web-{E4486E17-9476-49F6-A468-9A86DD64262F}" dt="2022-04-27T00:17:52.158" v="3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Pokharel, Sujan S" userId="S::ssp76@txstate.edu::8c2a0f3e-f0f1-404a-8bed-03bedc16d0ea" providerId="AD" clId="Web-{E4486E17-9476-49F6-A468-9A86DD64262F}" dt="2022-04-27T00:18:26.926" v="47"/>
        <pc:sldMasterMkLst>
          <pc:docMk/>
          <pc:sldMasterMk cId="1984690810" sldId="2147483698"/>
        </pc:sldMasterMkLst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3915271399" sldId="2147483687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3584230633" sldId="2147483688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1780977491" sldId="2147483689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1748240188" sldId="2147483690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2371497201" sldId="2147483691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2689637477" sldId="2147483692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1951144058" sldId="2147483693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3279304019" sldId="2147483694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723147872" sldId="2147483695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3535729927" sldId="2147483696"/>
          </pc:sldLayoutMkLst>
        </pc:sldLayoutChg>
        <pc:sldLayoutChg chg="add del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84690810" sldId="2147483698"/>
            <pc:sldLayoutMk cId="883239354" sldId="2147483697"/>
          </pc:sldLayoutMkLst>
        </pc:sldLayoutChg>
      </pc:sldMasterChg>
      <pc:sldMasterChg chg="add addSldLayout">
        <pc:chgData name="Pokharel, Sujan S" userId="S::ssp76@txstate.edu::8c2a0f3e-f0f1-404a-8bed-03bedc16d0ea" providerId="AD" clId="Web-{E4486E17-9476-49F6-A468-9A86DD64262F}" dt="2022-04-27T00:18:26.926" v="47"/>
        <pc:sldMasterMkLst>
          <pc:docMk/>
          <pc:sldMasterMk cId="19927565" sldId="2147483761"/>
        </pc:sldMasterMkLst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3337161024" sldId="2147483750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1155781467" sldId="2147483751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683826239" sldId="2147483752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2584483414" sldId="2147483753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1047154661" sldId="2147483754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2591646029" sldId="2147483755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3106320874" sldId="2147483756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2577066800" sldId="2147483757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4139109604" sldId="2147483758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4103455535" sldId="2147483759"/>
          </pc:sldLayoutMkLst>
        </pc:sldLayoutChg>
        <pc:sldLayoutChg chg="add">
          <pc:chgData name="Pokharel, Sujan S" userId="S::ssp76@txstate.edu::8c2a0f3e-f0f1-404a-8bed-03bedc16d0ea" providerId="AD" clId="Web-{E4486E17-9476-49F6-A468-9A86DD64262F}" dt="2022-04-27T00:18:26.926" v="47"/>
          <pc:sldLayoutMkLst>
            <pc:docMk/>
            <pc:sldMasterMk cId="19927565" sldId="2147483761"/>
            <pc:sldLayoutMk cId="966176809" sldId="2147483760"/>
          </pc:sldLayoutMkLst>
        </pc:sldLayoutChg>
      </pc:sldMasterChg>
    </pc:docChg>
  </pc:docChgLst>
  <pc:docChgLst>
    <pc:chgData name="Garcia, Abelardo" userId="S::a_g1163@txstate.edu::08e3bff7-fdb8-4168-a30e-dd29891ba9a9" providerId="AD" clId="Web-{88ED3C82-8F60-4258-A4E3-F56E4A4FEA48}"/>
    <pc:docChg chg="sldOrd">
      <pc:chgData name="Garcia, Abelardo" userId="S::a_g1163@txstate.edu::08e3bff7-fdb8-4168-a30e-dd29891ba9a9" providerId="AD" clId="Web-{88ED3C82-8F60-4258-A4E3-F56E4A4FEA48}" dt="2022-04-28T23:16:04.004" v="0"/>
      <pc:docMkLst>
        <pc:docMk/>
      </pc:docMkLst>
      <pc:sldChg chg="ord">
        <pc:chgData name="Garcia, Abelardo" userId="S::a_g1163@txstate.edu::08e3bff7-fdb8-4168-a30e-dd29891ba9a9" providerId="AD" clId="Web-{88ED3C82-8F60-4258-A4E3-F56E4A4FEA48}" dt="2022-04-28T23:16:04.004" v="0"/>
        <pc:sldMkLst>
          <pc:docMk/>
          <pc:sldMk cId="2244753908" sldId="271"/>
        </pc:sldMkLst>
      </pc:sldChg>
    </pc:docChg>
  </pc:docChgLst>
  <pc:docChgLst>
    <pc:chgData name="Garcia, Abelardo" userId="S::a_g1163@txstate.edu::08e3bff7-fdb8-4168-a30e-dd29891ba9a9" providerId="AD" clId="Web-{A8637A90-02B9-49F0-B1D4-A2CD5CF22721}"/>
    <pc:docChg chg="modSld">
      <pc:chgData name="Garcia, Abelardo" userId="S::a_g1163@txstate.edu::08e3bff7-fdb8-4168-a30e-dd29891ba9a9" providerId="AD" clId="Web-{A8637A90-02B9-49F0-B1D4-A2CD5CF22721}" dt="2022-04-28T21:00:37.247" v="2" actId="20577"/>
      <pc:docMkLst>
        <pc:docMk/>
      </pc:docMkLst>
      <pc:sldChg chg="modSp">
        <pc:chgData name="Garcia, Abelardo" userId="S::a_g1163@txstate.edu::08e3bff7-fdb8-4168-a30e-dd29891ba9a9" providerId="AD" clId="Web-{A8637A90-02B9-49F0-B1D4-A2CD5CF22721}" dt="2022-04-28T21:00:37.247" v="2" actId="20577"/>
        <pc:sldMkLst>
          <pc:docMk/>
          <pc:sldMk cId="4142366511" sldId="257"/>
        </pc:sldMkLst>
        <pc:spChg chg="mod">
          <ac:chgData name="Garcia, Abelardo" userId="S::a_g1163@txstate.edu::08e3bff7-fdb8-4168-a30e-dd29891ba9a9" providerId="AD" clId="Web-{A8637A90-02B9-49F0-B1D4-A2CD5CF22721}" dt="2022-04-28T21:00:37.247" v="2" actId="20577"/>
          <ac:spMkLst>
            <pc:docMk/>
            <pc:sldMk cId="4142366511" sldId="257"/>
            <ac:spMk id="9" creationId="{8AF06222-D964-B63E-88B2-C5A9B2FC0DBB}"/>
          </ac:spMkLst>
        </pc:spChg>
      </pc:sldChg>
    </pc:docChg>
  </pc:docChgLst>
  <pc:docChgLst>
    <pc:chgData name="Garcia, Abelardo" userId="S::a_g1163@txstate.edu::08e3bff7-fdb8-4168-a30e-dd29891ba9a9" providerId="AD" clId="Web-{D36FF322-DCA4-4B76-B94A-CD61D629633E}"/>
    <pc:docChg chg="modSld">
      <pc:chgData name="Garcia, Abelardo" userId="S::a_g1163@txstate.edu::08e3bff7-fdb8-4168-a30e-dd29891ba9a9" providerId="AD" clId="Web-{D36FF322-DCA4-4B76-B94A-CD61D629633E}" dt="2022-04-28T21:20:38.495" v="215" actId="20577"/>
      <pc:docMkLst>
        <pc:docMk/>
      </pc:docMkLst>
      <pc:sldChg chg="modSp">
        <pc:chgData name="Garcia, Abelardo" userId="S::a_g1163@txstate.edu::08e3bff7-fdb8-4168-a30e-dd29891ba9a9" providerId="AD" clId="Web-{D36FF322-DCA4-4B76-B94A-CD61D629633E}" dt="2022-04-28T21:17:36.422" v="174" actId="20577"/>
        <pc:sldMkLst>
          <pc:docMk/>
          <pc:sldMk cId="3018537394" sldId="258"/>
        </pc:sldMkLst>
        <pc:spChg chg="mod">
          <ac:chgData name="Garcia, Abelardo" userId="S::a_g1163@txstate.edu::08e3bff7-fdb8-4168-a30e-dd29891ba9a9" providerId="AD" clId="Web-{D36FF322-DCA4-4B76-B94A-CD61D629633E}" dt="2022-04-28T21:17:36.422" v="174" actId="20577"/>
          <ac:spMkLst>
            <pc:docMk/>
            <pc:sldMk cId="3018537394" sldId="258"/>
            <ac:spMk id="3" creationId="{32807E7C-6132-AC1B-D5E0-2D2CAED68F21}"/>
          </ac:spMkLst>
        </pc:spChg>
      </pc:sldChg>
      <pc:sldChg chg="modSp">
        <pc:chgData name="Garcia, Abelardo" userId="S::a_g1163@txstate.edu::08e3bff7-fdb8-4168-a30e-dd29891ba9a9" providerId="AD" clId="Web-{D36FF322-DCA4-4B76-B94A-CD61D629633E}" dt="2022-04-28T21:20:38.495" v="215" actId="20577"/>
        <pc:sldMkLst>
          <pc:docMk/>
          <pc:sldMk cId="1617558985" sldId="259"/>
        </pc:sldMkLst>
        <pc:spChg chg="mod">
          <ac:chgData name="Garcia, Abelardo" userId="S::a_g1163@txstate.edu::08e3bff7-fdb8-4168-a30e-dd29891ba9a9" providerId="AD" clId="Web-{D36FF322-DCA4-4B76-B94A-CD61D629633E}" dt="2022-04-28T21:20:38.495" v="215" actId="20577"/>
          <ac:spMkLst>
            <pc:docMk/>
            <pc:sldMk cId="1617558985" sldId="259"/>
            <ac:spMk id="3" creationId="{B109BE45-A573-44B1-AC80-F9C1DCFC4D26}"/>
          </ac:spMkLst>
        </pc:spChg>
      </pc:sldChg>
    </pc:docChg>
  </pc:docChgLst>
  <pc:docChgLst>
    <pc:chgData name="Venkat Rao Krishnan, Sathya Priya" userId="S::huq1@txstate.edu::5b23e962-c792-45d3-bf9f-83a085cd01f2" providerId="AD" clId="Web-{0CF9B5B4-68C9-4396-A660-24BD22B5711E}"/>
    <pc:docChg chg="modSld">
      <pc:chgData name="Venkat Rao Krishnan, Sathya Priya" userId="S::huq1@txstate.edu::5b23e962-c792-45d3-bf9f-83a085cd01f2" providerId="AD" clId="Web-{0CF9B5B4-68C9-4396-A660-24BD22B5711E}" dt="2022-04-29T00:11:28.502" v="20" actId="20577"/>
      <pc:docMkLst>
        <pc:docMk/>
      </pc:docMkLst>
      <pc:sldChg chg="modSp">
        <pc:chgData name="Venkat Rao Krishnan, Sathya Priya" userId="S::huq1@txstate.edu::5b23e962-c792-45d3-bf9f-83a085cd01f2" providerId="AD" clId="Web-{0CF9B5B4-68C9-4396-A660-24BD22B5711E}" dt="2022-04-29T00:11:28.502" v="20" actId="20577"/>
        <pc:sldMkLst>
          <pc:docMk/>
          <pc:sldMk cId="4164931310" sldId="265"/>
        </pc:sldMkLst>
        <pc:graphicFrameChg chg="modGraphic">
          <ac:chgData name="Venkat Rao Krishnan, Sathya Priya" userId="S::huq1@txstate.edu::5b23e962-c792-45d3-bf9f-83a085cd01f2" providerId="AD" clId="Web-{0CF9B5B4-68C9-4396-A660-24BD22B5711E}" dt="2022-04-29T00:11:28.502" v="20" actId="20577"/>
          <ac:graphicFrameMkLst>
            <pc:docMk/>
            <pc:sldMk cId="4164931310" sldId="265"/>
            <ac:graphicFrameMk id="15" creationId="{0D5230F6-5155-85FC-34FC-CBCA157BDA8A}"/>
          </ac:graphicFrameMkLst>
        </pc:graphicFrameChg>
      </pc:sldChg>
    </pc:docChg>
  </pc:docChgLst>
  <pc:docChgLst>
    <pc:chgData name="Nakshathram, Ramyanth" userId="S::lqi5@txstate.edu::81f59d98-3818-49bf-8c03-76e03cecd823" providerId="AD" clId="Web-{BEB6C6CB-C100-42F2-A1F3-70780CBA08C5}"/>
    <pc:docChg chg="sldOrd">
      <pc:chgData name="Nakshathram, Ramyanth" userId="S::lqi5@txstate.edu::81f59d98-3818-49bf-8c03-76e03cecd823" providerId="AD" clId="Web-{BEB6C6CB-C100-42F2-A1F3-70780CBA08C5}" dt="2022-04-28T22:15:39.655" v="1"/>
      <pc:docMkLst>
        <pc:docMk/>
      </pc:docMkLst>
      <pc:sldChg chg="ord">
        <pc:chgData name="Nakshathram, Ramyanth" userId="S::lqi5@txstate.edu::81f59d98-3818-49bf-8c03-76e03cecd823" providerId="AD" clId="Web-{BEB6C6CB-C100-42F2-A1F3-70780CBA08C5}" dt="2022-04-28T22:15:39.655" v="1"/>
        <pc:sldMkLst>
          <pc:docMk/>
          <pc:sldMk cId="1380753348" sldId="267"/>
        </pc:sldMkLst>
      </pc:sldChg>
    </pc:docChg>
  </pc:docChgLst>
  <pc:docChgLst>
    <pc:chgData name="Garcia, Abelardo" userId="S::a_g1163@txstate.edu::08e3bff7-fdb8-4168-a30e-dd29891ba9a9" providerId="AD" clId="Web-{1A505006-839A-4FCA-B6AF-A279D603639D}"/>
    <pc:docChg chg="delSld">
      <pc:chgData name="Garcia, Abelardo" userId="S::a_g1163@txstate.edu::08e3bff7-fdb8-4168-a30e-dd29891ba9a9" providerId="AD" clId="Web-{1A505006-839A-4FCA-B6AF-A279D603639D}" dt="2022-04-28T22:10:48.575" v="0"/>
      <pc:docMkLst>
        <pc:docMk/>
      </pc:docMkLst>
      <pc:sldChg chg="del">
        <pc:chgData name="Garcia, Abelardo" userId="S::a_g1163@txstate.edu::08e3bff7-fdb8-4168-a30e-dd29891ba9a9" providerId="AD" clId="Web-{1A505006-839A-4FCA-B6AF-A279D603639D}" dt="2022-04-28T22:10:48.575" v="0"/>
        <pc:sldMkLst>
          <pc:docMk/>
          <pc:sldMk cId="4142163578" sldId="2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5DDE0-5098-438D-9730-6F7E50902A5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3DAC46-57A9-4C51-A112-CBA5410582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The learning model was built on assigned sentiments namely – Positive, Negative, Slightly Positive and Slightly Negative.  </a:t>
          </a:r>
        </a:p>
      </dgm:t>
    </dgm:pt>
    <dgm:pt modelId="{07F3F953-32E1-4BC4-B29E-F7E20C7E3656}" type="parTrans" cxnId="{B8DE18E3-6344-44A0-8AA1-ECD806A4A457}">
      <dgm:prSet/>
      <dgm:spPr/>
      <dgm:t>
        <a:bodyPr/>
        <a:lstStyle/>
        <a:p>
          <a:endParaRPr lang="en-US"/>
        </a:p>
      </dgm:t>
    </dgm:pt>
    <dgm:pt modelId="{40B1AAFF-3F87-4F7F-A068-B3E228F74F5F}" type="sibTrans" cxnId="{B8DE18E3-6344-44A0-8AA1-ECD806A4A4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C48543-9676-4861-821D-D6F11BFB2D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 To build a mathematical model for the textual data, vectorization was used to convert each word on the data set to a numerical representation using a sparse matrix.</a:t>
          </a:r>
        </a:p>
      </dgm:t>
    </dgm:pt>
    <dgm:pt modelId="{326A044F-7A4A-4D21-8EFB-A284E7FC3E56}" type="parTrans" cxnId="{FE7F69D0-1802-40B0-927D-650AD5412CDC}">
      <dgm:prSet/>
      <dgm:spPr/>
      <dgm:t>
        <a:bodyPr/>
        <a:lstStyle/>
        <a:p>
          <a:endParaRPr lang="en-US"/>
        </a:p>
      </dgm:t>
    </dgm:pt>
    <dgm:pt modelId="{8859F489-C796-4A0F-9F11-3BD51E2C8DE9}" type="sibTrans" cxnId="{FE7F69D0-1802-40B0-927D-650AD5412CD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2C2CC2-AB00-4071-A1D7-D1CC32C802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The model used for testing and training the text data for sentiment analysis is Logistic Regression.</a:t>
          </a:r>
        </a:p>
      </dgm:t>
    </dgm:pt>
    <dgm:pt modelId="{A057F7C7-8515-4DEC-A2CF-6875763633A6}" type="parTrans" cxnId="{B130A5A5-064F-4D91-A448-166290339A70}">
      <dgm:prSet/>
      <dgm:spPr/>
      <dgm:t>
        <a:bodyPr/>
        <a:lstStyle/>
        <a:p>
          <a:endParaRPr lang="en-US"/>
        </a:p>
      </dgm:t>
    </dgm:pt>
    <dgm:pt modelId="{93266C76-154D-48C5-8673-AE7B702D2787}" type="sibTrans" cxnId="{B130A5A5-064F-4D91-A448-166290339A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EC40F2-B0DF-4732-9F4C-A66354B56FD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- A random train test split of 7:3 ratio was used</a:t>
          </a:r>
          <a:r>
            <a:rPr lang="en-US">
              <a:latin typeface="Tw Cen MT" panose="020F0302020204030204"/>
            </a:rPr>
            <a:t> with cross validation</a:t>
          </a:r>
          <a:r>
            <a:rPr lang="en-US"/>
            <a:t>, meaning 70 percent of the records in the data set was used to train the model and the remaining 30 percent was used to test it. </a:t>
          </a:r>
        </a:p>
      </dgm:t>
    </dgm:pt>
    <dgm:pt modelId="{6D69EA9C-A2DD-409C-8C09-B4449407FB1A}" type="parTrans" cxnId="{5277515E-A5BF-49B3-9E2A-11FFBB95E60E}">
      <dgm:prSet/>
      <dgm:spPr/>
      <dgm:t>
        <a:bodyPr/>
        <a:lstStyle/>
        <a:p>
          <a:endParaRPr lang="en-US"/>
        </a:p>
      </dgm:t>
    </dgm:pt>
    <dgm:pt modelId="{6F6387EF-E629-494A-B8AE-B424B01CBCB5}" type="sibTrans" cxnId="{5277515E-A5BF-49B3-9E2A-11FFBB95E60E}">
      <dgm:prSet/>
      <dgm:spPr/>
      <dgm:t>
        <a:bodyPr/>
        <a:lstStyle/>
        <a:p>
          <a:endParaRPr lang="en-US"/>
        </a:p>
      </dgm:t>
    </dgm:pt>
    <dgm:pt modelId="{408A0503-2779-4B41-86E9-33B32801F7E5}" type="pres">
      <dgm:prSet presAssocID="{0055DDE0-5098-438D-9730-6F7E50902A58}" presName="root" presStyleCnt="0">
        <dgm:presLayoutVars>
          <dgm:dir/>
          <dgm:resizeHandles val="exact"/>
        </dgm:presLayoutVars>
      </dgm:prSet>
      <dgm:spPr/>
    </dgm:pt>
    <dgm:pt modelId="{95EDB8BC-A96D-40A7-AC5F-E3B2A79B560B}" type="pres">
      <dgm:prSet presAssocID="{0055DDE0-5098-438D-9730-6F7E50902A58}" presName="container" presStyleCnt="0">
        <dgm:presLayoutVars>
          <dgm:dir/>
          <dgm:resizeHandles val="exact"/>
        </dgm:presLayoutVars>
      </dgm:prSet>
      <dgm:spPr/>
    </dgm:pt>
    <dgm:pt modelId="{0ED53053-0C89-4656-BD22-5C53041ACC59}" type="pres">
      <dgm:prSet presAssocID="{013DAC46-57A9-4C51-A112-CBA541058297}" presName="compNode" presStyleCnt="0"/>
      <dgm:spPr/>
    </dgm:pt>
    <dgm:pt modelId="{9F9E2FDA-E5F5-4757-9AF6-7B59D1F0B2EC}" type="pres">
      <dgm:prSet presAssocID="{013DAC46-57A9-4C51-A112-CBA541058297}" presName="iconBgRect" presStyleLbl="bgShp" presStyleIdx="0" presStyleCnt="4"/>
      <dgm:spPr/>
    </dgm:pt>
    <dgm:pt modelId="{41AD5DA7-1A41-4405-9270-9BB0DF3DF805}" type="pres">
      <dgm:prSet presAssocID="{013DAC46-57A9-4C51-A112-CBA5410582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44662DA6-8F5D-46B6-9B7B-EAF2C5B81363}" type="pres">
      <dgm:prSet presAssocID="{013DAC46-57A9-4C51-A112-CBA541058297}" presName="spaceRect" presStyleCnt="0"/>
      <dgm:spPr/>
    </dgm:pt>
    <dgm:pt modelId="{6CEEEA6B-14AE-4B70-BE9E-5C5F1EC808CF}" type="pres">
      <dgm:prSet presAssocID="{013DAC46-57A9-4C51-A112-CBA541058297}" presName="textRect" presStyleLbl="revTx" presStyleIdx="0" presStyleCnt="4">
        <dgm:presLayoutVars>
          <dgm:chMax val="1"/>
          <dgm:chPref val="1"/>
        </dgm:presLayoutVars>
      </dgm:prSet>
      <dgm:spPr/>
    </dgm:pt>
    <dgm:pt modelId="{E26F4CB9-7D53-4E84-8A80-2EE71F198C7A}" type="pres">
      <dgm:prSet presAssocID="{40B1AAFF-3F87-4F7F-A068-B3E228F74F5F}" presName="sibTrans" presStyleLbl="sibTrans2D1" presStyleIdx="0" presStyleCnt="0"/>
      <dgm:spPr/>
    </dgm:pt>
    <dgm:pt modelId="{C3836E02-91F6-4054-A113-B475268E301C}" type="pres">
      <dgm:prSet presAssocID="{7EC48543-9676-4861-821D-D6F11BFB2D85}" presName="compNode" presStyleCnt="0"/>
      <dgm:spPr/>
    </dgm:pt>
    <dgm:pt modelId="{860E2158-A661-465A-9500-0C5B9E0864DD}" type="pres">
      <dgm:prSet presAssocID="{7EC48543-9676-4861-821D-D6F11BFB2D85}" presName="iconBgRect" presStyleLbl="bgShp" presStyleIdx="1" presStyleCnt="4"/>
      <dgm:spPr/>
    </dgm:pt>
    <dgm:pt modelId="{46670EDC-BEF3-4676-800C-4836E2C062ED}" type="pres">
      <dgm:prSet presAssocID="{7EC48543-9676-4861-821D-D6F11BFB2D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21650E3-661C-43FB-A48F-5E0E7F1E394D}" type="pres">
      <dgm:prSet presAssocID="{7EC48543-9676-4861-821D-D6F11BFB2D85}" presName="spaceRect" presStyleCnt="0"/>
      <dgm:spPr/>
    </dgm:pt>
    <dgm:pt modelId="{EC6DB01A-1971-4F8B-BD12-3B28CFD9AB5B}" type="pres">
      <dgm:prSet presAssocID="{7EC48543-9676-4861-821D-D6F11BFB2D85}" presName="textRect" presStyleLbl="revTx" presStyleIdx="1" presStyleCnt="4">
        <dgm:presLayoutVars>
          <dgm:chMax val="1"/>
          <dgm:chPref val="1"/>
        </dgm:presLayoutVars>
      </dgm:prSet>
      <dgm:spPr/>
    </dgm:pt>
    <dgm:pt modelId="{063CFE61-92CA-46B3-B17D-EDC9EEB2B291}" type="pres">
      <dgm:prSet presAssocID="{8859F489-C796-4A0F-9F11-3BD51E2C8DE9}" presName="sibTrans" presStyleLbl="sibTrans2D1" presStyleIdx="0" presStyleCnt="0"/>
      <dgm:spPr/>
    </dgm:pt>
    <dgm:pt modelId="{6B5C0FE6-E523-4CCD-A31A-2A6573453502}" type="pres">
      <dgm:prSet presAssocID="{7E2C2CC2-AB00-4071-A1D7-D1CC32C80203}" presName="compNode" presStyleCnt="0"/>
      <dgm:spPr/>
    </dgm:pt>
    <dgm:pt modelId="{148B2392-69D7-4BFA-ADF1-9DAD0733D103}" type="pres">
      <dgm:prSet presAssocID="{7E2C2CC2-AB00-4071-A1D7-D1CC32C80203}" presName="iconBgRect" presStyleLbl="bgShp" presStyleIdx="2" presStyleCnt="4"/>
      <dgm:spPr/>
    </dgm:pt>
    <dgm:pt modelId="{A9C3E05C-25EC-46B8-8D04-0D8C93D0F050}" type="pres">
      <dgm:prSet presAssocID="{7E2C2CC2-AB00-4071-A1D7-D1CC32C8020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A00F18E-DD19-4B4D-9127-13E5591D9F24}" type="pres">
      <dgm:prSet presAssocID="{7E2C2CC2-AB00-4071-A1D7-D1CC32C80203}" presName="spaceRect" presStyleCnt="0"/>
      <dgm:spPr/>
    </dgm:pt>
    <dgm:pt modelId="{46D9ED23-56F3-4216-B7DC-69C479A8B39C}" type="pres">
      <dgm:prSet presAssocID="{7E2C2CC2-AB00-4071-A1D7-D1CC32C80203}" presName="textRect" presStyleLbl="revTx" presStyleIdx="2" presStyleCnt="4">
        <dgm:presLayoutVars>
          <dgm:chMax val="1"/>
          <dgm:chPref val="1"/>
        </dgm:presLayoutVars>
      </dgm:prSet>
      <dgm:spPr/>
    </dgm:pt>
    <dgm:pt modelId="{5DED7A5C-16FC-4C0B-8858-36E30AECF9E6}" type="pres">
      <dgm:prSet presAssocID="{93266C76-154D-48C5-8673-AE7B702D2787}" presName="sibTrans" presStyleLbl="sibTrans2D1" presStyleIdx="0" presStyleCnt="0"/>
      <dgm:spPr/>
    </dgm:pt>
    <dgm:pt modelId="{FA8F2FBC-4D71-40A9-819D-39E9EA49B9A5}" type="pres">
      <dgm:prSet presAssocID="{F3EC40F2-B0DF-4732-9F4C-A66354B56FD0}" presName="compNode" presStyleCnt="0"/>
      <dgm:spPr/>
    </dgm:pt>
    <dgm:pt modelId="{81B698E5-F41A-4DE9-A6B5-A45884FDB85B}" type="pres">
      <dgm:prSet presAssocID="{F3EC40F2-B0DF-4732-9F4C-A66354B56FD0}" presName="iconBgRect" presStyleLbl="bgShp" presStyleIdx="3" presStyleCnt="4"/>
      <dgm:spPr/>
    </dgm:pt>
    <dgm:pt modelId="{4CD8EFA9-8B86-4AAA-93E1-438627295AAB}" type="pres">
      <dgm:prSet presAssocID="{F3EC40F2-B0DF-4732-9F4C-A66354B56F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7CD211-A152-4353-ADFF-1821AA2B749A}" type="pres">
      <dgm:prSet presAssocID="{F3EC40F2-B0DF-4732-9F4C-A66354B56FD0}" presName="spaceRect" presStyleCnt="0"/>
      <dgm:spPr/>
    </dgm:pt>
    <dgm:pt modelId="{A899A8CE-AF1F-4537-8400-354CC6AB156D}" type="pres">
      <dgm:prSet presAssocID="{F3EC40F2-B0DF-4732-9F4C-A66354B56FD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8A7DD22-66A8-494A-87A2-B34B4CA0615B}" type="presOf" srcId="{40B1AAFF-3F87-4F7F-A068-B3E228F74F5F}" destId="{E26F4CB9-7D53-4E84-8A80-2EE71F198C7A}" srcOrd="0" destOrd="0" presId="urn:microsoft.com/office/officeart/2018/2/layout/IconCircleList"/>
    <dgm:cxn modelId="{5D99FB2B-9210-4C2D-9E61-E1C853CD700D}" type="presOf" srcId="{0055DDE0-5098-438D-9730-6F7E50902A58}" destId="{408A0503-2779-4B41-86E9-33B32801F7E5}" srcOrd="0" destOrd="0" presId="urn:microsoft.com/office/officeart/2018/2/layout/IconCircleList"/>
    <dgm:cxn modelId="{5277515E-A5BF-49B3-9E2A-11FFBB95E60E}" srcId="{0055DDE0-5098-438D-9730-6F7E50902A58}" destId="{F3EC40F2-B0DF-4732-9F4C-A66354B56FD0}" srcOrd="3" destOrd="0" parTransId="{6D69EA9C-A2DD-409C-8C09-B4449407FB1A}" sibTransId="{6F6387EF-E629-494A-B8AE-B424B01CBCB5}"/>
    <dgm:cxn modelId="{FECD7356-2CA2-4817-A9B3-8E9722582D31}" type="presOf" srcId="{7EC48543-9676-4861-821D-D6F11BFB2D85}" destId="{EC6DB01A-1971-4F8B-BD12-3B28CFD9AB5B}" srcOrd="0" destOrd="0" presId="urn:microsoft.com/office/officeart/2018/2/layout/IconCircleList"/>
    <dgm:cxn modelId="{4E93718B-D774-4AF1-8072-8B40CC4E71CD}" type="presOf" srcId="{7E2C2CC2-AB00-4071-A1D7-D1CC32C80203}" destId="{46D9ED23-56F3-4216-B7DC-69C479A8B39C}" srcOrd="0" destOrd="0" presId="urn:microsoft.com/office/officeart/2018/2/layout/IconCircleList"/>
    <dgm:cxn modelId="{5EBFCB8E-81C9-4106-8948-B75BA9CE328B}" type="presOf" srcId="{F3EC40F2-B0DF-4732-9F4C-A66354B56FD0}" destId="{A899A8CE-AF1F-4537-8400-354CC6AB156D}" srcOrd="0" destOrd="0" presId="urn:microsoft.com/office/officeart/2018/2/layout/IconCircleList"/>
    <dgm:cxn modelId="{B130A5A5-064F-4D91-A448-166290339A70}" srcId="{0055DDE0-5098-438D-9730-6F7E50902A58}" destId="{7E2C2CC2-AB00-4071-A1D7-D1CC32C80203}" srcOrd="2" destOrd="0" parTransId="{A057F7C7-8515-4DEC-A2CF-6875763633A6}" sibTransId="{93266C76-154D-48C5-8673-AE7B702D2787}"/>
    <dgm:cxn modelId="{4D1E57A7-C235-40C2-848B-334BA6093F94}" type="presOf" srcId="{93266C76-154D-48C5-8673-AE7B702D2787}" destId="{5DED7A5C-16FC-4C0B-8858-36E30AECF9E6}" srcOrd="0" destOrd="0" presId="urn:microsoft.com/office/officeart/2018/2/layout/IconCircleList"/>
    <dgm:cxn modelId="{0579D7AC-56A9-4CD9-A72D-27EB94C00F63}" type="presOf" srcId="{8859F489-C796-4A0F-9F11-3BD51E2C8DE9}" destId="{063CFE61-92CA-46B3-B17D-EDC9EEB2B291}" srcOrd="0" destOrd="0" presId="urn:microsoft.com/office/officeart/2018/2/layout/IconCircleList"/>
    <dgm:cxn modelId="{1D855FB7-ADD9-4FE6-9EED-944146700A4B}" type="presOf" srcId="{013DAC46-57A9-4C51-A112-CBA541058297}" destId="{6CEEEA6B-14AE-4B70-BE9E-5C5F1EC808CF}" srcOrd="0" destOrd="0" presId="urn:microsoft.com/office/officeart/2018/2/layout/IconCircleList"/>
    <dgm:cxn modelId="{FE7F69D0-1802-40B0-927D-650AD5412CDC}" srcId="{0055DDE0-5098-438D-9730-6F7E50902A58}" destId="{7EC48543-9676-4861-821D-D6F11BFB2D85}" srcOrd="1" destOrd="0" parTransId="{326A044F-7A4A-4D21-8EFB-A284E7FC3E56}" sibTransId="{8859F489-C796-4A0F-9F11-3BD51E2C8DE9}"/>
    <dgm:cxn modelId="{B8DE18E3-6344-44A0-8AA1-ECD806A4A457}" srcId="{0055DDE0-5098-438D-9730-6F7E50902A58}" destId="{013DAC46-57A9-4C51-A112-CBA541058297}" srcOrd="0" destOrd="0" parTransId="{07F3F953-32E1-4BC4-B29E-F7E20C7E3656}" sibTransId="{40B1AAFF-3F87-4F7F-A068-B3E228F74F5F}"/>
    <dgm:cxn modelId="{9728BB59-D844-4718-8341-0D483647DB0B}" type="presParOf" srcId="{408A0503-2779-4B41-86E9-33B32801F7E5}" destId="{95EDB8BC-A96D-40A7-AC5F-E3B2A79B560B}" srcOrd="0" destOrd="0" presId="urn:microsoft.com/office/officeart/2018/2/layout/IconCircleList"/>
    <dgm:cxn modelId="{C04EDC51-BF08-4205-ABBC-12870FACE0B1}" type="presParOf" srcId="{95EDB8BC-A96D-40A7-AC5F-E3B2A79B560B}" destId="{0ED53053-0C89-4656-BD22-5C53041ACC59}" srcOrd="0" destOrd="0" presId="urn:microsoft.com/office/officeart/2018/2/layout/IconCircleList"/>
    <dgm:cxn modelId="{3186ECA4-508F-4390-B6AD-42E6E99A7B8E}" type="presParOf" srcId="{0ED53053-0C89-4656-BD22-5C53041ACC59}" destId="{9F9E2FDA-E5F5-4757-9AF6-7B59D1F0B2EC}" srcOrd="0" destOrd="0" presId="urn:microsoft.com/office/officeart/2018/2/layout/IconCircleList"/>
    <dgm:cxn modelId="{BAB84FAA-61E5-439C-8F4D-557BF09DED15}" type="presParOf" srcId="{0ED53053-0C89-4656-BD22-5C53041ACC59}" destId="{41AD5DA7-1A41-4405-9270-9BB0DF3DF805}" srcOrd="1" destOrd="0" presId="urn:microsoft.com/office/officeart/2018/2/layout/IconCircleList"/>
    <dgm:cxn modelId="{A01FAD3B-8FBC-48BA-8918-3223A047A857}" type="presParOf" srcId="{0ED53053-0C89-4656-BD22-5C53041ACC59}" destId="{44662DA6-8F5D-46B6-9B7B-EAF2C5B81363}" srcOrd="2" destOrd="0" presId="urn:microsoft.com/office/officeart/2018/2/layout/IconCircleList"/>
    <dgm:cxn modelId="{04BE6DC0-BF40-4D33-A741-3BA4F16BE038}" type="presParOf" srcId="{0ED53053-0C89-4656-BD22-5C53041ACC59}" destId="{6CEEEA6B-14AE-4B70-BE9E-5C5F1EC808CF}" srcOrd="3" destOrd="0" presId="urn:microsoft.com/office/officeart/2018/2/layout/IconCircleList"/>
    <dgm:cxn modelId="{3214CF71-12D6-4087-A3B0-C950B1F0E883}" type="presParOf" srcId="{95EDB8BC-A96D-40A7-AC5F-E3B2A79B560B}" destId="{E26F4CB9-7D53-4E84-8A80-2EE71F198C7A}" srcOrd="1" destOrd="0" presId="urn:microsoft.com/office/officeart/2018/2/layout/IconCircleList"/>
    <dgm:cxn modelId="{E57A2C43-8AB6-4568-A4E5-E547304EE198}" type="presParOf" srcId="{95EDB8BC-A96D-40A7-AC5F-E3B2A79B560B}" destId="{C3836E02-91F6-4054-A113-B475268E301C}" srcOrd="2" destOrd="0" presId="urn:microsoft.com/office/officeart/2018/2/layout/IconCircleList"/>
    <dgm:cxn modelId="{E4C47EDF-F444-4020-95B3-02F59CC62E91}" type="presParOf" srcId="{C3836E02-91F6-4054-A113-B475268E301C}" destId="{860E2158-A661-465A-9500-0C5B9E0864DD}" srcOrd="0" destOrd="0" presId="urn:microsoft.com/office/officeart/2018/2/layout/IconCircleList"/>
    <dgm:cxn modelId="{CF128617-E65F-492E-B868-B647E8EAB9FD}" type="presParOf" srcId="{C3836E02-91F6-4054-A113-B475268E301C}" destId="{46670EDC-BEF3-4676-800C-4836E2C062ED}" srcOrd="1" destOrd="0" presId="urn:microsoft.com/office/officeart/2018/2/layout/IconCircleList"/>
    <dgm:cxn modelId="{12E12CE3-D98D-487D-BADB-59A4E8D5D34D}" type="presParOf" srcId="{C3836E02-91F6-4054-A113-B475268E301C}" destId="{721650E3-661C-43FB-A48F-5E0E7F1E394D}" srcOrd="2" destOrd="0" presId="urn:microsoft.com/office/officeart/2018/2/layout/IconCircleList"/>
    <dgm:cxn modelId="{01F56648-55A2-4DA9-AA1E-57164AE7B0EE}" type="presParOf" srcId="{C3836E02-91F6-4054-A113-B475268E301C}" destId="{EC6DB01A-1971-4F8B-BD12-3B28CFD9AB5B}" srcOrd="3" destOrd="0" presId="urn:microsoft.com/office/officeart/2018/2/layout/IconCircleList"/>
    <dgm:cxn modelId="{04AD3808-8F12-4275-92F3-D2E22FB69986}" type="presParOf" srcId="{95EDB8BC-A96D-40A7-AC5F-E3B2A79B560B}" destId="{063CFE61-92CA-46B3-B17D-EDC9EEB2B291}" srcOrd="3" destOrd="0" presId="urn:microsoft.com/office/officeart/2018/2/layout/IconCircleList"/>
    <dgm:cxn modelId="{5B201209-CE3F-4B3D-967F-01504AC75F14}" type="presParOf" srcId="{95EDB8BC-A96D-40A7-AC5F-E3B2A79B560B}" destId="{6B5C0FE6-E523-4CCD-A31A-2A6573453502}" srcOrd="4" destOrd="0" presId="urn:microsoft.com/office/officeart/2018/2/layout/IconCircleList"/>
    <dgm:cxn modelId="{CFE116BB-6DB9-4E9C-94BB-C7FC07704DAA}" type="presParOf" srcId="{6B5C0FE6-E523-4CCD-A31A-2A6573453502}" destId="{148B2392-69D7-4BFA-ADF1-9DAD0733D103}" srcOrd="0" destOrd="0" presId="urn:microsoft.com/office/officeart/2018/2/layout/IconCircleList"/>
    <dgm:cxn modelId="{40A0BB33-3634-43D6-A3D6-0017A87D842A}" type="presParOf" srcId="{6B5C0FE6-E523-4CCD-A31A-2A6573453502}" destId="{A9C3E05C-25EC-46B8-8D04-0D8C93D0F050}" srcOrd="1" destOrd="0" presId="urn:microsoft.com/office/officeart/2018/2/layout/IconCircleList"/>
    <dgm:cxn modelId="{604C4288-5FE2-437B-9F82-D23E05BD438A}" type="presParOf" srcId="{6B5C0FE6-E523-4CCD-A31A-2A6573453502}" destId="{3A00F18E-DD19-4B4D-9127-13E5591D9F24}" srcOrd="2" destOrd="0" presId="urn:microsoft.com/office/officeart/2018/2/layout/IconCircleList"/>
    <dgm:cxn modelId="{E3D35AEC-FF66-4028-B5E3-031C3D52F8AE}" type="presParOf" srcId="{6B5C0FE6-E523-4CCD-A31A-2A6573453502}" destId="{46D9ED23-56F3-4216-B7DC-69C479A8B39C}" srcOrd="3" destOrd="0" presId="urn:microsoft.com/office/officeart/2018/2/layout/IconCircleList"/>
    <dgm:cxn modelId="{B832F55E-4065-4354-8D69-844FAFE38889}" type="presParOf" srcId="{95EDB8BC-A96D-40A7-AC5F-E3B2A79B560B}" destId="{5DED7A5C-16FC-4C0B-8858-36E30AECF9E6}" srcOrd="5" destOrd="0" presId="urn:microsoft.com/office/officeart/2018/2/layout/IconCircleList"/>
    <dgm:cxn modelId="{8E9162BB-EE2F-4399-8820-6C7C3153FB5B}" type="presParOf" srcId="{95EDB8BC-A96D-40A7-AC5F-E3B2A79B560B}" destId="{FA8F2FBC-4D71-40A9-819D-39E9EA49B9A5}" srcOrd="6" destOrd="0" presId="urn:microsoft.com/office/officeart/2018/2/layout/IconCircleList"/>
    <dgm:cxn modelId="{53BA4A77-C1E3-4BDC-B102-90B55C5CE771}" type="presParOf" srcId="{FA8F2FBC-4D71-40A9-819D-39E9EA49B9A5}" destId="{81B698E5-F41A-4DE9-A6B5-A45884FDB85B}" srcOrd="0" destOrd="0" presId="urn:microsoft.com/office/officeart/2018/2/layout/IconCircleList"/>
    <dgm:cxn modelId="{CDC4570F-9FB2-4159-B391-DF7E9700C35D}" type="presParOf" srcId="{FA8F2FBC-4D71-40A9-819D-39E9EA49B9A5}" destId="{4CD8EFA9-8B86-4AAA-93E1-438627295AAB}" srcOrd="1" destOrd="0" presId="urn:microsoft.com/office/officeart/2018/2/layout/IconCircleList"/>
    <dgm:cxn modelId="{BA0DF3E2-3511-42FA-B921-4358C5AC78AA}" type="presParOf" srcId="{FA8F2FBC-4D71-40A9-819D-39E9EA49B9A5}" destId="{9C7CD211-A152-4353-ADFF-1821AA2B749A}" srcOrd="2" destOrd="0" presId="urn:microsoft.com/office/officeart/2018/2/layout/IconCircleList"/>
    <dgm:cxn modelId="{893DD89E-5146-4262-9844-9831B8F65C6D}" type="presParOf" srcId="{FA8F2FBC-4D71-40A9-819D-39E9EA49B9A5}" destId="{A899A8CE-AF1F-4537-8400-354CC6AB156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E2FDA-E5F5-4757-9AF6-7B59D1F0B2EC}">
      <dsp:nvSpPr>
        <dsp:cNvPr id="0" name=""/>
        <dsp:cNvSpPr/>
      </dsp:nvSpPr>
      <dsp:spPr>
        <a:xfrm>
          <a:off x="134825" y="264859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D5DA7-1A41-4405-9270-9BB0DF3DF805}">
      <dsp:nvSpPr>
        <dsp:cNvPr id="0" name=""/>
        <dsp:cNvSpPr/>
      </dsp:nvSpPr>
      <dsp:spPr>
        <a:xfrm>
          <a:off x="406966" y="537000"/>
          <a:ext cx="751627" cy="751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EEA6B-14AE-4B70-BE9E-5C5F1EC808CF}">
      <dsp:nvSpPr>
        <dsp:cNvPr id="0" name=""/>
        <dsp:cNvSpPr/>
      </dsp:nvSpPr>
      <dsp:spPr>
        <a:xfrm>
          <a:off x="1708430" y="264859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The learning model was built on assigned sentiments namely – Positive, Negative, Slightly Positive and Slightly Negative.  </a:t>
          </a:r>
        </a:p>
      </dsp:txBody>
      <dsp:txXfrm>
        <a:off x="1708430" y="264859"/>
        <a:ext cx="3054644" cy="1295909"/>
      </dsp:txXfrm>
    </dsp:sp>
    <dsp:sp modelId="{860E2158-A661-465A-9500-0C5B9E0864DD}">
      <dsp:nvSpPr>
        <dsp:cNvPr id="0" name=""/>
        <dsp:cNvSpPr/>
      </dsp:nvSpPr>
      <dsp:spPr>
        <a:xfrm>
          <a:off x="5295324" y="264859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70EDC-BEF3-4676-800C-4836E2C062ED}">
      <dsp:nvSpPr>
        <dsp:cNvPr id="0" name=""/>
        <dsp:cNvSpPr/>
      </dsp:nvSpPr>
      <dsp:spPr>
        <a:xfrm>
          <a:off x="5567465" y="537000"/>
          <a:ext cx="751627" cy="751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DB01A-1971-4F8B-BD12-3B28CFD9AB5B}">
      <dsp:nvSpPr>
        <dsp:cNvPr id="0" name=""/>
        <dsp:cNvSpPr/>
      </dsp:nvSpPr>
      <dsp:spPr>
        <a:xfrm>
          <a:off x="6868929" y="264859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 To build a mathematical model for the textual data, vectorization was used to convert each word on the data set to a numerical representation using a sparse matrix.</a:t>
          </a:r>
        </a:p>
      </dsp:txBody>
      <dsp:txXfrm>
        <a:off x="6868929" y="264859"/>
        <a:ext cx="3054644" cy="1295909"/>
      </dsp:txXfrm>
    </dsp:sp>
    <dsp:sp modelId="{148B2392-69D7-4BFA-ADF1-9DAD0733D103}">
      <dsp:nvSpPr>
        <dsp:cNvPr id="0" name=""/>
        <dsp:cNvSpPr/>
      </dsp:nvSpPr>
      <dsp:spPr>
        <a:xfrm>
          <a:off x="134825" y="2200121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3E05C-25EC-46B8-8D04-0D8C93D0F050}">
      <dsp:nvSpPr>
        <dsp:cNvPr id="0" name=""/>
        <dsp:cNvSpPr/>
      </dsp:nvSpPr>
      <dsp:spPr>
        <a:xfrm>
          <a:off x="406966" y="2472262"/>
          <a:ext cx="751627" cy="751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9ED23-56F3-4216-B7DC-69C479A8B39C}">
      <dsp:nvSpPr>
        <dsp:cNvPr id="0" name=""/>
        <dsp:cNvSpPr/>
      </dsp:nvSpPr>
      <dsp:spPr>
        <a:xfrm>
          <a:off x="1708430" y="2200121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The model used for testing and training the text data for sentiment analysis is Logistic Regression.</a:t>
          </a:r>
        </a:p>
      </dsp:txBody>
      <dsp:txXfrm>
        <a:off x="1708430" y="2200121"/>
        <a:ext cx="3054644" cy="1295909"/>
      </dsp:txXfrm>
    </dsp:sp>
    <dsp:sp modelId="{81B698E5-F41A-4DE9-A6B5-A45884FDB85B}">
      <dsp:nvSpPr>
        <dsp:cNvPr id="0" name=""/>
        <dsp:cNvSpPr/>
      </dsp:nvSpPr>
      <dsp:spPr>
        <a:xfrm>
          <a:off x="5295324" y="2200121"/>
          <a:ext cx="1295909" cy="12959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8EFA9-8B86-4AAA-93E1-438627295AAB}">
      <dsp:nvSpPr>
        <dsp:cNvPr id="0" name=""/>
        <dsp:cNvSpPr/>
      </dsp:nvSpPr>
      <dsp:spPr>
        <a:xfrm>
          <a:off x="5567465" y="2472262"/>
          <a:ext cx="751627" cy="751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A8CE-AF1F-4537-8400-354CC6AB156D}">
      <dsp:nvSpPr>
        <dsp:cNvPr id="0" name=""/>
        <dsp:cNvSpPr/>
      </dsp:nvSpPr>
      <dsp:spPr>
        <a:xfrm>
          <a:off x="6868929" y="2200121"/>
          <a:ext cx="3054644" cy="1295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A random train test split of 7:3 ratio was used</a:t>
          </a:r>
          <a:r>
            <a:rPr lang="en-US" sz="1400" kern="1200">
              <a:latin typeface="Tw Cen MT" panose="020F0302020204030204"/>
            </a:rPr>
            <a:t> with cross validation</a:t>
          </a:r>
          <a:r>
            <a:rPr lang="en-US" sz="1400" kern="1200"/>
            <a:t>, meaning 70 percent of the records in the data set was used to train the model and the remaining 30 percent was used to test it. </a:t>
          </a:r>
        </a:p>
      </dsp:txBody>
      <dsp:txXfrm>
        <a:off x="6868929" y="2200121"/>
        <a:ext cx="3054644" cy="1295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20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8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6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09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4/28/2022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55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4/28/2022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7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4/28/2022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6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8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january-2020/technology-isnt-shaping-work-the-way-we-think/technology-isnt-shaping-work-the-way-we-think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d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erlund.blogspot.com/2017/07/machine-learning-is-already-part-of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worldknowledge.lardbucket.org/books/a-primer-on-communication-studies/s15-media-technology-and-communica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elp.com/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3A313-A1FD-130B-CB8A-2409BA113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>
                <a:solidFill>
                  <a:srgbClr val="FFFFFF"/>
                </a:solidFill>
              </a:rPr>
              <a:t>CIS5376</a:t>
            </a:r>
            <a:br>
              <a:rPr lang="en-US" sz="3400" b="1">
                <a:solidFill>
                  <a:srgbClr val="FFFFFF"/>
                </a:solidFill>
              </a:rPr>
            </a:br>
            <a:r>
              <a:rPr lang="en-US" sz="3400" b="1">
                <a:solidFill>
                  <a:srgbClr val="FFFFFF"/>
                </a:solidFill>
              </a:rPr>
              <a:t>Machine Learning</a:t>
            </a:r>
          </a:p>
          <a:p>
            <a:r>
              <a:rPr lang="en-US" sz="3400" b="1">
                <a:solidFill>
                  <a:srgbClr val="FFFFFF"/>
                </a:solidFill>
              </a:rPr>
              <a:t>Prof. Sam Lee</a:t>
            </a:r>
            <a:endParaRPr lang="en-US" sz="340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B7DD8213-8F3E-E964-59D5-34CB3523A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2546224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Team Members: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1.Abelardo Garcia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2.Sujan Pokharel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3.Ramyanth Nakshathram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4.Sai Lakshman Ethakatla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5.Rupadevi Raga</a:t>
            </a:r>
          </a:p>
          <a:p>
            <a:pPr>
              <a:lnSpc>
                <a:spcPct val="100000"/>
              </a:lnSpc>
            </a:pPr>
            <a:r>
              <a:rPr lang="en-US" sz="1800">
                <a:solidFill>
                  <a:srgbClr val="FFFFFF"/>
                </a:solidFill>
              </a:rPr>
              <a:t>6.Sathya Priya</a:t>
            </a:r>
          </a:p>
          <a:p>
            <a:pPr>
              <a:lnSpc>
                <a:spcPct val="100000"/>
              </a:lnSpc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40759F-81F1-7D92-1D8B-5F26D312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717" r="854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644588-3A2A-3FDA-D244-76781F45053A}"/>
              </a:ext>
            </a:extLst>
          </p:cNvPr>
          <p:cNvSpPr txBox="1"/>
          <p:nvPr/>
        </p:nvSpPr>
        <p:spPr>
          <a:xfrm>
            <a:off x="9913811" y="6657945"/>
            <a:ext cx="227818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897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DE55597-4E32-71A6-ECD7-DE05FBAAF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67" y="2086088"/>
            <a:ext cx="3629025" cy="3238500"/>
          </a:xfrm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3B33FD1-3596-C77C-118E-93360C9F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862" y="2113171"/>
            <a:ext cx="6611814" cy="32275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AFB385-C367-407A-F019-85554304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24475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4F69-B401-F41F-2C73-4763EDDA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A2CA5D3-AFCA-A0B2-BA01-74AF82F8D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316" y="2017582"/>
            <a:ext cx="3598251" cy="380535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3AD274-73EB-DC69-475D-DAD481FA3C5D}"/>
              </a:ext>
            </a:extLst>
          </p:cNvPr>
          <p:cNvSpPr txBox="1"/>
          <p:nvPr/>
        </p:nvSpPr>
        <p:spPr>
          <a:xfrm>
            <a:off x="6028134" y="2087164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Based on model, most reviews received a positive sentiment rating</a:t>
            </a:r>
          </a:p>
        </p:txBody>
      </p:sp>
    </p:spTree>
    <p:extLst>
      <p:ext uri="{BB962C8B-B14F-4D97-AF65-F5344CB8AC3E}">
        <p14:creationId xmlns:p14="http://schemas.microsoft.com/office/powerpoint/2010/main" val="286569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B5FF10AC-76B3-2E7A-D341-426443E0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933" b="3561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CB1DA-C430-3ADE-9D70-D01714EF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>
                <a:solidFill>
                  <a:srgbClr val="FFFFFF"/>
                </a:solidFill>
              </a:rPr>
              <a:t>Machine Learning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5F6F13A-35D2-16FD-3CF8-380553BD444C}"/>
              </a:ext>
            </a:extLst>
          </p:cNvPr>
          <p:cNvSpPr txBox="1"/>
          <p:nvPr/>
        </p:nvSpPr>
        <p:spPr>
          <a:xfrm>
            <a:off x="10058081" y="4715021"/>
            <a:ext cx="21339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7862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6CB5-EF4C-1F53-6987-41302872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D5230F6-5155-85FC-34FC-CBCA157BDA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493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68776E-615A-D120-CC95-1F7D073AE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900DFB-B9F2-4BC6-DD56-831226A3E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 vert="horz" lIns="0" tIns="45720" rIns="0" bIns="45720" rtlCol="0" anchor="t">
            <a:normAutofit fontScale="70000" lnSpcReduction="20000"/>
          </a:bodyPr>
          <a:lstStyle/>
          <a:p>
            <a:r>
              <a:rPr lang="en-US"/>
              <a:t>- Obtained accuracy of 67% rating by restaurant based on review attributes</a:t>
            </a:r>
          </a:p>
          <a:p>
            <a:r>
              <a:rPr lang="en-US"/>
              <a:t>- With positive and negative predictions having the highest accuracy of 92 and 87 percent respectively.</a:t>
            </a:r>
          </a:p>
          <a:p>
            <a:r>
              <a:rPr lang="en-US"/>
              <a:t>- To achieve better accuracy, we could train the model more and determine better criteria for what makes a review "slightly positive" or "slightly negative"</a:t>
            </a:r>
          </a:p>
        </p:txBody>
      </p:sp>
      <p:pic>
        <p:nvPicPr>
          <p:cNvPr id="4" name="Picture 4" descr="Conclusion Reason Final - Free photo on Pixabay">
            <a:extLst>
              <a:ext uri="{FF2B5EF4-FFF2-40B4-BE49-F238E27FC236}">
                <a16:creationId xmlns:a16="http://schemas.microsoft.com/office/drawing/2014/main" id="{5BED5F3C-4555-3A5A-9F8B-9D8A991C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1317744"/>
            <a:ext cx="6892560" cy="38770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075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F1EF4-68BA-3338-E01D-84E227B61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5111B6-EBEE-CF18-32DB-3B686497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9149" r="7774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F06222-D964-B63E-88B2-C5A9B2FC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1. Business scenario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2. Data description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3. Data transformation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4. Data Analysis</a:t>
            </a:r>
            <a:endParaRPr lang="en-US" sz="2400">
              <a:solidFill>
                <a:srgbClr val="FFFFFF"/>
              </a:solidFill>
            </a:endParaRP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5. Machine Learning</a:t>
            </a:r>
          </a:p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6. Conclusion</a:t>
            </a:r>
          </a:p>
          <a:p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7B209-3444-6FB2-732A-0B31DDE4B1C1}"/>
              </a:ext>
            </a:extLst>
          </p:cNvPr>
          <p:cNvSpPr txBox="1"/>
          <p:nvPr/>
        </p:nvSpPr>
        <p:spPr>
          <a:xfrm>
            <a:off x="2172067" y="6657945"/>
            <a:ext cx="240803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366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D8F63-45A1-D423-4E00-0739BBC4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449600"/>
            <a:ext cx="6269289" cy="1666501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ea typeface="+mj-lt"/>
                <a:cs typeface="+mj-lt"/>
              </a:rPr>
              <a:t>Business Scenario</a:t>
            </a:r>
            <a:endParaRPr lang="en-US" sz="60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DB0EF-718B-7A85-5F5B-8A2D30E69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7" r="42797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7E7C-6132-AC1B-D5E0-2D2CAED68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679" y="2455988"/>
            <a:ext cx="7367467" cy="4003894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FFFF"/>
                </a:solidFill>
              </a:rPr>
              <a:t> </a:t>
            </a:r>
            <a:r>
              <a:rPr lang="en-US" sz="2400">
                <a:solidFill>
                  <a:srgbClr val="FFFFFF"/>
                </a:solidFill>
              </a:rPr>
              <a:t>- Yelp would like to find what makes up the positive review and predict if the accuracy of a restaurant would be positive or negative based on the reviews. </a:t>
            </a:r>
          </a:p>
          <a:p>
            <a:r>
              <a:rPr lang="en-US" sz="2400">
                <a:solidFill>
                  <a:srgbClr val="FFFFFF"/>
                </a:solidFill>
              </a:rPr>
              <a:t>- Yelp would like to use the findings to recommend restaurants with positive reviews to customers </a:t>
            </a:r>
          </a:p>
          <a:p>
            <a:r>
              <a:rPr lang="en-US" sz="2400">
                <a:solidFill>
                  <a:srgbClr val="FFFFFF"/>
                </a:solidFill>
              </a:rPr>
              <a:t>- Suggest the popular products of restaurants to the first-time customers based on the word cloud. </a:t>
            </a:r>
          </a:p>
          <a:p>
            <a:pPr>
              <a:buFont typeface="Wingdings" panose="020F0502020204030204" pitchFamily="34" charset="0"/>
              <a:buChar char="v"/>
            </a:pPr>
            <a:endParaRPr lang="en-US" sz="2800">
              <a:solidFill>
                <a:srgbClr val="FFFFFF"/>
              </a:solidFill>
            </a:endParaRPr>
          </a:p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37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D4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D0A3A-306E-D039-698B-B22A507F8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5" y="516836"/>
            <a:ext cx="3533079" cy="1961086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Data Description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9BE45-A573-44B1-AC80-F9C1DCFC4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7" y="2799654"/>
            <a:ext cx="3924342" cy="3985282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●We collected the data by downloading the yelp dataset which can be found at this website: </a:t>
            </a:r>
            <a:r>
              <a:rPr lang="en-US" sz="2400">
                <a:solidFill>
                  <a:srgbClr val="FFFFFF"/>
                </a:solidFill>
                <a:ea typeface="+mn-lt"/>
                <a:cs typeface="+mn-lt"/>
                <a:hlinkClick r:id="rId2"/>
              </a:rPr>
              <a:t>https://www.yelp.com/dataset</a:t>
            </a:r>
            <a:endParaRPr lang="en-US" sz="2400">
              <a:solidFill>
                <a:srgbClr val="FFFFFF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endParaRPr lang="en-US" sz="2400">
              <a:solidFill>
                <a:srgbClr val="FFFFFF"/>
              </a:solidFill>
            </a:endParaRP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6475474-8586-C224-2487-529C98533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32" y="214257"/>
            <a:ext cx="7680822" cy="65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58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D5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1A4D9-6FC0-26E9-DF9D-1513E2D9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7531C-F360-A0BD-4482-66AF63644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 anchor="t">
            <a:normAutofit/>
          </a:bodyPr>
          <a:lstStyle/>
          <a:p>
            <a:pPr marL="125730" indent="0">
              <a:spcBef>
                <a:spcPts val="0"/>
              </a:spcBef>
              <a:spcAft>
                <a:spcPts val="600"/>
              </a:spcAft>
              <a:buNone/>
            </a:pPr>
            <a:endParaRPr lang="en" sz="1800">
              <a:solidFill>
                <a:srgbClr val="FFFFFF"/>
              </a:solidFill>
              <a:latin typeface="TW Cen MT"/>
              <a:cs typeface="Times New Roman"/>
            </a:endParaRPr>
          </a:p>
          <a:p>
            <a:pPr marL="457200" indent="-331470">
              <a:spcBef>
                <a:spcPts val="0"/>
              </a:spcBef>
              <a:spcAft>
                <a:spcPts val="600"/>
              </a:spcAft>
              <a:buFont typeface="Times New Roman,Serif" panose="020F0502020204030204" pitchFamily="34" charset="0"/>
              <a:buChar char="●"/>
            </a:pPr>
            <a:r>
              <a:rPr lang="en" sz="2400">
                <a:solidFill>
                  <a:srgbClr val="FFFFFF"/>
                </a:solidFill>
                <a:latin typeface="TW Cen MT"/>
                <a:cs typeface="Times New Roman"/>
              </a:rPr>
              <a:t>Yelp business review dataset has 9 variables and the size of it is 4.98 GB</a:t>
            </a:r>
          </a:p>
          <a:p>
            <a:pPr marL="120650" indent="0">
              <a:spcBef>
                <a:spcPts val="0"/>
              </a:spcBef>
              <a:spcAft>
                <a:spcPts val="600"/>
              </a:spcAft>
              <a:buNone/>
            </a:pPr>
            <a:endParaRPr lang="en" sz="180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457200" indent="-331470">
              <a:spcBef>
                <a:spcPts val="0"/>
              </a:spcBef>
              <a:spcAft>
                <a:spcPts val="600"/>
              </a:spcAft>
              <a:buFont typeface="Times New Roman,Serif" panose="020F0502020204030204" pitchFamily="34" charset="0"/>
              <a:buChar char="●"/>
            </a:pPr>
            <a:endParaRPr lang="en" sz="18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EA956C3B-3789-CA93-ED7F-B2915CE1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262111"/>
            <a:ext cx="6798082" cy="43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8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lluminated server room panel">
            <a:extLst>
              <a:ext uri="{FF2B5EF4-FFF2-40B4-BE49-F238E27FC236}">
                <a16:creationId xmlns:a16="http://schemas.microsoft.com/office/drawing/2014/main" id="{85B2B0CE-82C7-E422-73F6-1EBA260FD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68" b="63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C631B-2D9B-D44A-D462-4C23A58F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>
                <a:solidFill>
                  <a:schemeClr val="tx1"/>
                </a:solidFill>
              </a:rPr>
              <a:t>Data Transformation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!!footer rectangle">
            <a:extLst>
              <a:ext uri="{FF2B5EF4-FFF2-40B4-BE49-F238E27FC236}">
                <a16:creationId xmlns:a16="http://schemas.microsoft.com/office/drawing/2014/main" id="{E239D8CC-16F4-4B2B-80F0-203C56D0D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8D4DB7-22B3-6A70-7EC6-40FEE8262D2D}"/>
              </a:ext>
            </a:extLst>
          </p:cNvPr>
          <p:cNvSpPr/>
          <p:nvPr/>
        </p:nvSpPr>
        <p:spPr>
          <a:xfrm>
            <a:off x="5478379" y="1180432"/>
            <a:ext cx="6189578" cy="4398208"/>
          </a:xfrm>
          <a:prstGeom prst="rect">
            <a:avLst/>
          </a:prstGeom>
          <a:solidFill>
            <a:srgbClr val="000000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18BC8-48AB-AA92-8C56-7C957B1C0DF8}"/>
              </a:ext>
            </a:extLst>
          </p:cNvPr>
          <p:cNvSpPr txBox="1"/>
          <p:nvPr/>
        </p:nvSpPr>
        <p:spPr>
          <a:xfrm>
            <a:off x="5736222" y="1177591"/>
            <a:ext cx="2743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Standard text preprocessing steps were taken to transform the data. </a:t>
            </a:r>
          </a:p>
          <a:p>
            <a:endParaRPr lang="en-US"/>
          </a:p>
          <a:p>
            <a:r>
              <a:rPr lang="en-US"/>
              <a:t>First step being feature selection where an optimal subset of attributes were selected to build the predictive model on.</a:t>
            </a:r>
          </a:p>
          <a:p>
            <a:endParaRPr lang="en-US"/>
          </a:p>
          <a:p>
            <a:r>
              <a:rPr lang="en-US"/>
              <a:t>The next step involved "cleaning" the text that would be analyzed for sentiment.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3EC64-BBE4-797B-9353-B15B79E96752}"/>
              </a:ext>
            </a:extLst>
          </p:cNvPr>
          <p:cNvSpPr txBox="1"/>
          <p:nvPr/>
        </p:nvSpPr>
        <p:spPr>
          <a:xfrm>
            <a:off x="8579518" y="1240255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Steps involved in cleaning data -- </a:t>
            </a:r>
          </a:p>
          <a:p>
            <a:r>
              <a:rPr lang="en-US"/>
              <a:t>1. Removing duplicates</a:t>
            </a:r>
          </a:p>
          <a:p>
            <a:r>
              <a:rPr lang="en-US"/>
              <a:t>2. Removing non-word characters</a:t>
            </a:r>
          </a:p>
          <a:p>
            <a:r>
              <a:rPr lang="en-US"/>
              <a:t>3. Stop word removal</a:t>
            </a:r>
          </a:p>
          <a:p>
            <a:r>
              <a:rPr lang="en-US"/>
              <a:t>4. Stemming</a:t>
            </a:r>
          </a:p>
          <a:p>
            <a:r>
              <a:rPr lang="en-US"/>
              <a:t>5. Bag of words</a:t>
            </a:r>
          </a:p>
          <a:p>
            <a:r>
              <a:rPr lang="en-US"/>
              <a:t>6. Matching based on a corpus of positive words to determine polarity.</a:t>
            </a:r>
          </a:p>
        </p:txBody>
      </p:sp>
    </p:spTree>
    <p:extLst>
      <p:ext uri="{BB962C8B-B14F-4D97-AF65-F5344CB8AC3E}">
        <p14:creationId xmlns:p14="http://schemas.microsoft.com/office/powerpoint/2010/main" val="118684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375FFFAE-7382-A865-17C0-30C1C2D8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633" y="1691746"/>
            <a:ext cx="6725362" cy="36288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3E761D-B8D0-2924-86F7-967FF1B58AA3}"/>
              </a:ext>
            </a:extLst>
          </p:cNvPr>
          <p:cNvSpPr txBox="1"/>
          <p:nvPr/>
        </p:nvSpPr>
        <p:spPr>
          <a:xfrm>
            <a:off x="1200150" y="1545430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Original Word Count (blue) vs Word Count after Stemming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8D7546-9B9C-61F6-0F1B-5F4785F9EC93}"/>
              </a:ext>
            </a:extLst>
          </p:cNvPr>
          <p:cNvSpPr txBox="1"/>
          <p:nvPr/>
        </p:nvSpPr>
        <p:spPr>
          <a:xfrm>
            <a:off x="1200150" y="3027758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Significant difference of word count after stemming</a:t>
            </a:r>
          </a:p>
        </p:txBody>
      </p:sp>
    </p:spTree>
    <p:extLst>
      <p:ext uri="{BB962C8B-B14F-4D97-AF65-F5344CB8AC3E}">
        <p14:creationId xmlns:p14="http://schemas.microsoft.com/office/powerpoint/2010/main" val="56056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D3B51-F79F-2DBB-6486-1FC106B0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FFFFFF"/>
                </a:solidFill>
              </a:rPr>
              <a:t>Data Analysis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E1D0C41-562E-6105-CA0A-0F811FDC424E}"/>
              </a:ext>
            </a:extLst>
          </p:cNvPr>
          <p:cNvSpPr txBox="1"/>
          <p:nvPr/>
        </p:nvSpPr>
        <p:spPr>
          <a:xfrm>
            <a:off x="643467" y="2546224"/>
            <a:ext cx="3448259" cy="3342747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- Through Exploratory Analysis on the dataset, we can gather that most reviews on yelp are generally positive. 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C6C38AFA-3E4F-25F9-80F0-088548983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33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3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A3EF7858-16A9-9B45-EEF3-B8FA971E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925" y="966090"/>
            <a:ext cx="7550154" cy="50397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3D12CC-5B0F-9B7F-CC85-93B739008BC0}"/>
              </a:ext>
            </a:extLst>
          </p:cNvPr>
          <p:cNvSpPr txBox="1"/>
          <p:nvPr/>
        </p:nvSpPr>
        <p:spPr>
          <a:xfrm>
            <a:off x="954505" y="2408321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- We also built a word cloud based on which yelp could suggest what the popular products are for different establishments to first time customers. 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5441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579793AD5BD848B784D11D0A56A000" ma:contentTypeVersion="2" ma:contentTypeDescription="Create a new document." ma:contentTypeScope="" ma:versionID="081a086b660a8e16a03641a06fc41bcc">
  <xsd:schema xmlns:xsd="http://www.w3.org/2001/XMLSchema" xmlns:xs="http://www.w3.org/2001/XMLSchema" xmlns:p="http://schemas.microsoft.com/office/2006/metadata/properties" xmlns:ns2="59b90bef-32a8-4331-ab10-30202ac61bef" targetNamespace="http://schemas.microsoft.com/office/2006/metadata/properties" ma:root="true" ma:fieldsID="1e83da889712b9946b67876ed3be9d7b" ns2:_="">
    <xsd:import namespace="59b90bef-32a8-4331-ab10-30202ac61be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b90bef-32a8-4331-ab10-30202ac61b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EF879D-70C6-42B7-89CF-A89E7E30557D}">
  <ds:schemaRefs>
    <ds:schemaRef ds:uri="59b90bef-32a8-4331-ab10-30202ac61be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89650D3-E24F-45BB-BE78-EEF304C0456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48035DB-A0B0-4515-85CE-576DE3A31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RetrospectVTI</vt:lpstr>
      <vt:lpstr>CIS5376 Machine Learning Prof. Sam Lee</vt:lpstr>
      <vt:lpstr>Agenda</vt:lpstr>
      <vt:lpstr>Business Scenario</vt:lpstr>
      <vt:lpstr>Data Description</vt:lpstr>
      <vt:lpstr>Data Description</vt:lpstr>
      <vt:lpstr>Data Transformation</vt:lpstr>
      <vt:lpstr>PowerPoint Presentation</vt:lpstr>
      <vt:lpstr>Data Analysis</vt:lpstr>
      <vt:lpstr>PowerPoint Presentation</vt:lpstr>
      <vt:lpstr>Data Analysis</vt:lpstr>
      <vt:lpstr>Data Analysis</vt:lpstr>
      <vt:lpstr>Machine Learning</vt:lpstr>
      <vt:lpstr>Machine Learning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2022-04-27T00:13:09Z</dcterms:created>
  <dcterms:modified xsi:type="dcterms:W3CDTF">2022-04-29T00:11:59Z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0x010100D4579793AD5BD848B784D11D0A56A000</vt:lpwstr>
  </property>
</Properties>
</file>